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0"/>
  </p:notesMasterIdLst>
  <p:handoutMasterIdLst>
    <p:handoutMasterId r:id="rId21"/>
  </p:handoutMasterIdLst>
  <p:sldIdLst>
    <p:sldId id="267" r:id="rId5"/>
    <p:sldId id="260" r:id="rId6"/>
    <p:sldId id="261" r:id="rId7"/>
    <p:sldId id="262" r:id="rId8"/>
    <p:sldId id="263" r:id="rId9"/>
    <p:sldId id="833" r:id="rId10"/>
    <p:sldId id="832" r:id="rId11"/>
    <p:sldId id="266" r:id="rId12"/>
    <p:sldId id="270" r:id="rId13"/>
    <p:sldId id="272" r:id="rId14"/>
    <p:sldId id="831" r:id="rId15"/>
    <p:sldId id="835" r:id="rId16"/>
    <p:sldId id="271" r:id="rId17"/>
    <p:sldId id="820" r:id="rId18"/>
    <p:sldId id="274"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15D33-FDBE-4A3E-A269-C5ADCFF91651}" v="14" dt="2021-07-27T19:18:16.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9" autoAdjust="0"/>
    <p:restoredTop sz="75323" autoAdjust="0"/>
  </p:normalViewPr>
  <p:slideViewPr>
    <p:cSldViewPr snapToGrid="0">
      <p:cViewPr>
        <p:scale>
          <a:sx n="50" d="100"/>
          <a:sy n="50" d="100"/>
        </p:scale>
        <p:origin x="1048" y="36"/>
      </p:cViewPr>
      <p:guideLst/>
    </p:cSldViewPr>
  </p:slideViewPr>
  <p:notesTextViewPr>
    <p:cViewPr>
      <p:scale>
        <a:sx n="1" d="1"/>
        <a:sy n="1" d="1"/>
      </p:scale>
      <p:origin x="0" y="0"/>
    </p:cViewPr>
  </p:notesTextViewPr>
  <p:notesViewPr>
    <p:cSldViewPr snapToGrid="0">
      <p:cViewPr varScale="1">
        <p:scale>
          <a:sx n="76" d="100"/>
          <a:sy n="76" d="100"/>
        </p:scale>
        <p:origin x="291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lail, Lauren S." userId="262f5515-a9ea-45ec-9fe5-cf88200dc8e1" providerId="ADAL" clId="{A8D15D33-FDBE-4A3E-A269-C5ADCFF91651}"/>
    <pc:docChg chg="custSel addSld delSld modSld">
      <pc:chgData name="Kallail, Lauren S." userId="262f5515-a9ea-45ec-9fe5-cf88200dc8e1" providerId="ADAL" clId="{A8D15D33-FDBE-4A3E-A269-C5ADCFF91651}" dt="2021-07-27T19:18:16.594" v="80" actId="1076"/>
      <pc:docMkLst>
        <pc:docMk/>
      </pc:docMkLst>
      <pc:sldChg chg="del">
        <pc:chgData name="Kallail, Lauren S." userId="262f5515-a9ea-45ec-9fe5-cf88200dc8e1" providerId="ADAL" clId="{A8D15D33-FDBE-4A3E-A269-C5ADCFF91651}" dt="2021-07-27T19:11:57.105" v="7" actId="47"/>
        <pc:sldMkLst>
          <pc:docMk/>
          <pc:sldMk cId="851413028" sldId="259"/>
        </pc:sldMkLst>
      </pc:sldChg>
      <pc:sldChg chg="modSp add setBg">
        <pc:chgData name="Kallail, Lauren S." userId="262f5515-a9ea-45ec-9fe5-cf88200dc8e1" providerId="ADAL" clId="{A8D15D33-FDBE-4A3E-A269-C5ADCFF91651}" dt="2021-07-27T19:15:55.978" v="47" actId="1076"/>
        <pc:sldMkLst>
          <pc:docMk/>
          <pc:sldMk cId="1841698243" sldId="260"/>
        </pc:sldMkLst>
        <pc:spChg chg="mod">
          <ac:chgData name="Kallail, Lauren S." userId="262f5515-a9ea-45ec-9fe5-cf88200dc8e1" providerId="ADAL" clId="{A8D15D33-FDBE-4A3E-A269-C5ADCFF91651}" dt="2021-07-27T19:15:55.978" v="47" actId="1076"/>
          <ac:spMkLst>
            <pc:docMk/>
            <pc:sldMk cId="1841698243" sldId="260"/>
            <ac:spMk id="284681" creationId="{00000000-0000-0000-0000-000000000000}"/>
          </ac:spMkLst>
        </pc:spChg>
        <pc:picChg chg="mod">
          <ac:chgData name="Kallail, Lauren S." userId="262f5515-a9ea-45ec-9fe5-cf88200dc8e1" providerId="ADAL" clId="{A8D15D33-FDBE-4A3E-A269-C5ADCFF91651}" dt="2021-07-27T19:15:55.978" v="47" actId="1076"/>
          <ac:picMkLst>
            <pc:docMk/>
            <pc:sldMk cId="1841698243" sldId="260"/>
            <ac:picMk id="4" creationId="{8844A337-0B1C-411C-B325-7EDD4E79C95A}"/>
          </ac:picMkLst>
        </pc:picChg>
      </pc:sldChg>
      <pc:sldChg chg="add">
        <pc:chgData name="Kallail, Lauren S." userId="262f5515-a9ea-45ec-9fe5-cf88200dc8e1" providerId="ADAL" clId="{A8D15D33-FDBE-4A3E-A269-C5ADCFF91651}" dt="2021-07-27T19:11:39.748" v="2"/>
        <pc:sldMkLst>
          <pc:docMk/>
          <pc:sldMk cId="2344107982" sldId="261"/>
        </pc:sldMkLst>
      </pc:sldChg>
      <pc:sldChg chg="add">
        <pc:chgData name="Kallail, Lauren S." userId="262f5515-a9ea-45ec-9fe5-cf88200dc8e1" providerId="ADAL" clId="{A8D15D33-FDBE-4A3E-A269-C5ADCFF91651}" dt="2021-07-27T19:11:39.748" v="2"/>
        <pc:sldMkLst>
          <pc:docMk/>
          <pc:sldMk cId="1332812922" sldId="262"/>
        </pc:sldMkLst>
      </pc:sldChg>
      <pc:sldChg chg="add">
        <pc:chgData name="Kallail, Lauren S." userId="262f5515-a9ea-45ec-9fe5-cf88200dc8e1" providerId="ADAL" clId="{A8D15D33-FDBE-4A3E-A269-C5ADCFF91651}" dt="2021-07-27T19:11:39.748" v="2"/>
        <pc:sldMkLst>
          <pc:docMk/>
          <pc:sldMk cId="4056672654" sldId="263"/>
        </pc:sldMkLst>
      </pc:sldChg>
      <pc:sldChg chg="add">
        <pc:chgData name="Kallail, Lauren S." userId="262f5515-a9ea-45ec-9fe5-cf88200dc8e1" providerId="ADAL" clId="{A8D15D33-FDBE-4A3E-A269-C5ADCFF91651}" dt="2021-07-27T19:11:39.748" v="2"/>
        <pc:sldMkLst>
          <pc:docMk/>
          <pc:sldMk cId="4179452015" sldId="266"/>
        </pc:sldMkLst>
      </pc:sldChg>
      <pc:sldChg chg="add del setBg">
        <pc:chgData name="Kallail, Lauren S." userId="262f5515-a9ea-45ec-9fe5-cf88200dc8e1" providerId="ADAL" clId="{A8D15D33-FDBE-4A3E-A269-C5ADCFF91651}" dt="2021-07-27T19:11:46.297" v="3" actId="47"/>
        <pc:sldMkLst>
          <pc:docMk/>
          <pc:sldMk cId="3893184843" sldId="268"/>
        </pc:sldMkLst>
      </pc:sldChg>
      <pc:sldChg chg="modSp add mod">
        <pc:chgData name="Kallail, Lauren S." userId="262f5515-a9ea-45ec-9fe5-cf88200dc8e1" providerId="ADAL" clId="{A8D15D33-FDBE-4A3E-A269-C5ADCFF91651}" dt="2021-07-27T19:17:07.361" v="68" actId="255"/>
        <pc:sldMkLst>
          <pc:docMk/>
          <pc:sldMk cId="1709054885" sldId="270"/>
        </pc:sldMkLst>
        <pc:spChg chg="mod">
          <ac:chgData name="Kallail, Lauren S." userId="262f5515-a9ea-45ec-9fe5-cf88200dc8e1" providerId="ADAL" clId="{A8D15D33-FDBE-4A3E-A269-C5ADCFF91651}" dt="2021-07-27T19:16:22.478" v="52" actId="113"/>
          <ac:spMkLst>
            <pc:docMk/>
            <pc:sldMk cId="1709054885" sldId="270"/>
            <ac:spMk id="7" creationId="{00000000-0000-0000-0000-000000000000}"/>
          </ac:spMkLst>
        </pc:spChg>
        <pc:spChg chg="mod">
          <ac:chgData name="Kallail, Lauren S." userId="262f5515-a9ea-45ec-9fe5-cf88200dc8e1" providerId="ADAL" clId="{A8D15D33-FDBE-4A3E-A269-C5ADCFF91651}" dt="2021-07-27T19:17:07.361" v="68" actId="255"/>
          <ac:spMkLst>
            <pc:docMk/>
            <pc:sldMk cId="1709054885" sldId="270"/>
            <ac:spMk id="13314" creationId="{00000000-0000-0000-0000-000000000000}"/>
          </ac:spMkLst>
        </pc:spChg>
        <pc:picChg chg="mod">
          <ac:chgData name="Kallail, Lauren S." userId="262f5515-a9ea-45ec-9fe5-cf88200dc8e1" providerId="ADAL" clId="{A8D15D33-FDBE-4A3E-A269-C5ADCFF91651}" dt="2021-07-27T19:17:02.675" v="67" actId="1076"/>
          <ac:picMkLst>
            <pc:docMk/>
            <pc:sldMk cId="1709054885" sldId="270"/>
            <ac:picMk id="7170" creationId="{00000000-0000-0000-0000-000000000000}"/>
          </ac:picMkLst>
        </pc:picChg>
      </pc:sldChg>
      <pc:sldChg chg="add">
        <pc:chgData name="Kallail, Lauren S." userId="262f5515-a9ea-45ec-9fe5-cf88200dc8e1" providerId="ADAL" clId="{A8D15D33-FDBE-4A3E-A269-C5ADCFF91651}" dt="2021-07-27T19:11:39.748" v="2"/>
        <pc:sldMkLst>
          <pc:docMk/>
          <pc:sldMk cId="3565287383" sldId="271"/>
        </pc:sldMkLst>
      </pc:sldChg>
      <pc:sldChg chg="addSp delSp modSp add mod setBg delDesignElem">
        <pc:chgData name="Kallail, Lauren S." userId="262f5515-a9ea-45ec-9fe5-cf88200dc8e1" providerId="ADAL" clId="{A8D15D33-FDBE-4A3E-A269-C5ADCFF91651}" dt="2021-07-27T19:17:22.748" v="75" actId="20577"/>
        <pc:sldMkLst>
          <pc:docMk/>
          <pc:sldMk cId="2474183966" sldId="272"/>
        </pc:sldMkLst>
        <pc:spChg chg="mod">
          <ac:chgData name="Kallail, Lauren S." userId="262f5515-a9ea-45ec-9fe5-cf88200dc8e1" providerId="ADAL" clId="{A8D15D33-FDBE-4A3E-A269-C5ADCFF91651}" dt="2021-07-27T19:17:22.748" v="75" actId="20577"/>
          <ac:spMkLst>
            <pc:docMk/>
            <pc:sldMk cId="2474183966" sldId="272"/>
            <ac:spMk id="4" creationId="{00000000-0000-0000-0000-000000000000}"/>
          </ac:spMkLst>
        </pc:spChg>
        <pc:spChg chg="add mod">
          <ac:chgData name="Kallail, Lauren S." userId="262f5515-a9ea-45ec-9fe5-cf88200dc8e1" providerId="ADAL" clId="{A8D15D33-FDBE-4A3E-A269-C5ADCFF91651}" dt="2021-07-27T19:13:55.562" v="21" actId="113"/>
          <ac:spMkLst>
            <pc:docMk/>
            <pc:sldMk cId="2474183966" sldId="272"/>
            <ac:spMk id="34" creationId="{95C78F81-34A2-4744-8A67-6040AB2AA7D2}"/>
          </ac:spMkLst>
        </pc:spChg>
        <pc:spChg chg="del">
          <ac:chgData name="Kallail, Lauren S." userId="262f5515-a9ea-45ec-9fe5-cf88200dc8e1" providerId="ADAL" clId="{A8D15D33-FDBE-4A3E-A269-C5ADCFF91651}" dt="2021-07-27T19:11:39.748" v="2"/>
          <ac:spMkLst>
            <pc:docMk/>
            <pc:sldMk cId="2474183966" sldId="272"/>
            <ac:spMk id="44" creationId="{15911E3A-C35B-4EF7-A355-B84E9A14AF4D}"/>
          </ac:spMkLst>
        </pc:spChg>
        <pc:grpChg chg="del">
          <ac:chgData name="Kallail, Lauren S." userId="262f5515-a9ea-45ec-9fe5-cf88200dc8e1" providerId="ADAL" clId="{A8D15D33-FDBE-4A3E-A269-C5ADCFF91651}" dt="2021-07-27T19:11:39.748" v="2"/>
          <ac:grpSpMkLst>
            <pc:docMk/>
            <pc:sldMk cId="2474183966" sldId="272"/>
            <ac:grpSpMk id="46" creationId="{E21ADB3D-AD65-44B4-847D-5E90E90A5D16}"/>
          </ac:grpSpMkLst>
        </pc:grpChg>
        <pc:grpChg chg="del">
          <ac:chgData name="Kallail, Lauren S." userId="262f5515-a9ea-45ec-9fe5-cf88200dc8e1" providerId="ADAL" clId="{A8D15D33-FDBE-4A3E-A269-C5ADCFF91651}" dt="2021-07-27T19:11:39.748" v="2"/>
          <ac:grpSpMkLst>
            <pc:docMk/>
            <pc:sldMk cId="2474183966" sldId="272"/>
            <ac:grpSpMk id="69" creationId="{5F8A7F7F-DD1A-4F41-98AC-B9CE2A620CDC}"/>
          </ac:grpSpMkLst>
        </pc:grpChg>
      </pc:sldChg>
      <pc:sldChg chg="add">
        <pc:chgData name="Kallail, Lauren S." userId="262f5515-a9ea-45ec-9fe5-cf88200dc8e1" providerId="ADAL" clId="{A8D15D33-FDBE-4A3E-A269-C5ADCFF91651}" dt="2021-07-27T19:11:39.748" v="2"/>
        <pc:sldMkLst>
          <pc:docMk/>
          <pc:sldMk cId="2239023863" sldId="274"/>
        </pc:sldMkLst>
      </pc:sldChg>
      <pc:sldChg chg="add del">
        <pc:chgData name="Kallail, Lauren S." userId="262f5515-a9ea-45ec-9fe5-cf88200dc8e1" providerId="ADAL" clId="{A8D15D33-FDBE-4A3E-A269-C5ADCFF91651}" dt="2021-07-27T19:15:46.860" v="46" actId="47"/>
        <pc:sldMkLst>
          <pc:docMk/>
          <pc:sldMk cId="2863024174" sldId="275"/>
        </pc:sldMkLst>
      </pc:sldChg>
      <pc:sldChg chg="add del">
        <pc:chgData name="Kallail, Lauren S." userId="262f5515-a9ea-45ec-9fe5-cf88200dc8e1" providerId="ADAL" clId="{A8D15D33-FDBE-4A3E-A269-C5ADCFF91651}" dt="2021-07-27T19:11:46.786" v="4" actId="47"/>
        <pc:sldMkLst>
          <pc:docMk/>
          <pc:sldMk cId="3554067480" sldId="276"/>
        </pc:sldMkLst>
      </pc:sldChg>
      <pc:sldChg chg="add del">
        <pc:chgData name="Kallail, Lauren S." userId="262f5515-a9ea-45ec-9fe5-cf88200dc8e1" providerId="ADAL" clId="{A8D15D33-FDBE-4A3E-A269-C5ADCFF91651}" dt="2021-07-27T19:11:47.261" v="5" actId="47"/>
        <pc:sldMkLst>
          <pc:docMk/>
          <pc:sldMk cId="2047489464" sldId="817"/>
        </pc:sldMkLst>
      </pc:sldChg>
      <pc:sldChg chg="add del">
        <pc:chgData name="Kallail, Lauren S." userId="262f5515-a9ea-45ec-9fe5-cf88200dc8e1" providerId="ADAL" clId="{A8D15D33-FDBE-4A3E-A269-C5ADCFF91651}" dt="2021-07-27T19:11:47.851" v="6" actId="47"/>
        <pc:sldMkLst>
          <pc:docMk/>
          <pc:sldMk cId="2651977996" sldId="818"/>
        </pc:sldMkLst>
      </pc:sldChg>
      <pc:sldChg chg="add">
        <pc:chgData name="Kallail, Lauren S." userId="262f5515-a9ea-45ec-9fe5-cf88200dc8e1" providerId="ADAL" clId="{A8D15D33-FDBE-4A3E-A269-C5ADCFF91651}" dt="2021-07-27T19:11:39.748" v="2"/>
        <pc:sldMkLst>
          <pc:docMk/>
          <pc:sldMk cId="3508668546" sldId="820"/>
        </pc:sldMkLst>
      </pc:sldChg>
      <pc:sldChg chg="addSp delSp modSp add mod setBg delDesignElem">
        <pc:chgData name="Kallail, Lauren S." userId="262f5515-a9ea-45ec-9fe5-cf88200dc8e1" providerId="ADAL" clId="{A8D15D33-FDBE-4A3E-A269-C5ADCFF91651}" dt="2021-07-27T19:15:32.657" v="45" actId="1076"/>
        <pc:sldMkLst>
          <pc:docMk/>
          <pc:sldMk cId="1086657357" sldId="831"/>
        </pc:sldMkLst>
        <pc:spChg chg="mod">
          <ac:chgData name="Kallail, Lauren S." userId="262f5515-a9ea-45ec-9fe5-cf88200dc8e1" providerId="ADAL" clId="{A8D15D33-FDBE-4A3E-A269-C5ADCFF91651}" dt="2021-07-27T19:15:26.278" v="42" actId="113"/>
          <ac:spMkLst>
            <pc:docMk/>
            <pc:sldMk cId="1086657357" sldId="831"/>
            <ac:spMk id="2" creationId="{F3D624AF-F009-4DB2-B1AA-EE309A47F6BF}"/>
          </ac:spMkLst>
        </pc:spChg>
        <pc:spChg chg="mod">
          <ac:chgData name="Kallail, Lauren S." userId="262f5515-a9ea-45ec-9fe5-cf88200dc8e1" providerId="ADAL" clId="{A8D15D33-FDBE-4A3E-A269-C5ADCFF91651}" dt="2021-07-27T19:15:10.566" v="37" actId="1076"/>
          <ac:spMkLst>
            <pc:docMk/>
            <pc:sldMk cId="1086657357" sldId="831"/>
            <ac:spMk id="4" creationId="{750FA876-C45D-4A7D-A892-FEE42C692D2D}"/>
          </ac:spMkLst>
        </pc:spChg>
        <pc:spChg chg="add del mod">
          <ac:chgData name="Kallail, Lauren S." userId="262f5515-a9ea-45ec-9fe5-cf88200dc8e1" providerId="ADAL" clId="{A8D15D33-FDBE-4A3E-A269-C5ADCFF91651}" dt="2021-07-27T19:14:32.454" v="26"/>
          <ac:spMkLst>
            <pc:docMk/>
            <pc:sldMk cId="1086657357" sldId="831"/>
            <ac:spMk id="34" creationId="{A25A141C-D95B-4F53-9306-2AEBAB1E0581}"/>
          </ac:spMkLst>
        </pc:spChg>
        <pc:spChg chg="del">
          <ac:chgData name="Kallail, Lauren S." userId="262f5515-a9ea-45ec-9fe5-cf88200dc8e1" providerId="ADAL" clId="{A8D15D33-FDBE-4A3E-A269-C5ADCFF91651}" dt="2021-07-27T19:11:39.748" v="2"/>
          <ac:spMkLst>
            <pc:docMk/>
            <pc:sldMk cId="1086657357" sldId="831"/>
            <ac:spMk id="77" creationId="{2F1B43D9-C551-4B12-B955-90EA9A4E3F4B}"/>
          </ac:spMkLst>
        </pc:spChg>
        <pc:spChg chg="del">
          <ac:chgData name="Kallail, Lauren S." userId="262f5515-a9ea-45ec-9fe5-cf88200dc8e1" providerId="ADAL" clId="{A8D15D33-FDBE-4A3E-A269-C5ADCFF91651}" dt="2021-07-27T19:11:39.748" v="2"/>
          <ac:spMkLst>
            <pc:docMk/>
            <pc:sldMk cId="1086657357" sldId="831"/>
            <ac:spMk id="79" creationId="{70980CB4-1A49-4BFE-A81F-503F5B5EE7B8}"/>
          </ac:spMkLst>
        </pc:spChg>
        <pc:spChg chg="del">
          <ac:chgData name="Kallail, Lauren S." userId="262f5515-a9ea-45ec-9fe5-cf88200dc8e1" providerId="ADAL" clId="{A8D15D33-FDBE-4A3E-A269-C5ADCFF91651}" dt="2021-07-27T19:11:39.748" v="2"/>
          <ac:spMkLst>
            <pc:docMk/>
            <pc:sldMk cId="1086657357" sldId="831"/>
            <ac:spMk id="81" creationId="{475EF11F-E897-488C-B684-92EE83A779FF}"/>
          </ac:spMkLst>
        </pc:spChg>
        <pc:spChg chg="del">
          <ac:chgData name="Kallail, Lauren S." userId="262f5515-a9ea-45ec-9fe5-cf88200dc8e1" providerId="ADAL" clId="{A8D15D33-FDBE-4A3E-A269-C5ADCFF91651}" dt="2021-07-27T19:11:39.748" v="2"/>
          <ac:spMkLst>
            <pc:docMk/>
            <pc:sldMk cId="1086657357" sldId="831"/>
            <ac:spMk id="83" creationId="{19959CDE-EE43-4BAD-B6E8-209CD5F19554}"/>
          </ac:spMkLst>
        </pc:spChg>
        <pc:spChg chg="del">
          <ac:chgData name="Kallail, Lauren S." userId="262f5515-a9ea-45ec-9fe5-cf88200dc8e1" providerId="ADAL" clId="{A8D15D33-FDBE-4A3E-A269-C5ADCFF91651}" dt="2021-07-27T19:11:39.748" v="2"/>
          <ac:spMkLst>
            <pc:docMk/>
            <pc:sldMk cId="1086657357" sldId="831"/>
            <ac:spMk id="87" creationId="{41F5D10F-E683-48AF-9F3D-8B027C441576}"/>
          </ac:spMkLst>
        </pc:spChg>
        <pc:grpChg chg="del">
          <ac:chgData name="Kallail, Lauren S." userId="262f5515-a9ea-45ec-9fe5-cf88200dc8e1" providerId="ADAL" clId="{A8D15D33-FDBE-4A3E-A269-C5ADCFF91651}" dt="2021-07-27T19:11:39.748" v="2"/>
          <ac:grpSpMkLst>
            <pc:docMk/>
            <pc:sldMk cId="1086657357" sldId="831"/>
            <ac:grpSpMk id="54" creationId="{2F9BC050-CF20-4F0B-BB6F-A4A4774862E4}"/>
          </ac:grpSpMkLst>
        </pc:grpChg>
        <pc:picChg chg="mod">
          <ac:chgData name="Kallail, Lauren S." userId="262f5515-a9ea-45ec-9fe5-cf88200dc8e1" providerId="ADAL" clId="{A8D15D33-FDBE-4A3E-A269-C5ADCFF91651}" dt="2021-07-27T19:15:32.657" v="45" actId="1076"/>
          <ac:picMkLst>
            <pc:docMk/>
            <pc:sldMk cId="1086657357" sldId="831"/>
            <ac:picMk id="6" creationId="{E4E41188-9168-4CE1-9AD0-F6BCC1617BD5}"/>
          </ac:picMkLst>
        </pc:picChg>
      </pc:sldChg>
      <pc:sldChg chg="modSp add mod">
        <pc:chgData name="Kallail, Lauren S." userId="262f5515-a9ea-45ec-9fe5-cf88200dc8e1" providerId="ADAL" clId="{A8D15D33-FDBE-4A3E-A269-C5ADCFF91651}" dt="2021-07-27T19:16:12.412" v="50" actId="1076"/>
        <pc:sldMkLst>
          <pc:docMk/>
          <pc:sldMk cId="3541827117" sldId="832"/>
        </pc:sldMkLst>
        <pc:spChg chg="mod">
          <ac:chgData name="Kallail, Lauren S." userId="262f5515-a9ea-45ec-9fe5-cf88200dc8e1" providerId="ADAL" clId="{A8D15D33-FDBE-4A3E-A269-C5ADCFF91651}" dt="2021-07-27T19:16:12.412" v="50" actId="1076"/>
          <ac:spMkLst>
            <pc:docMk/>
            <pc:sldMk cId="3541827117" sldId="832"/>
            <ac:spMk id="5" creationId="{76097A3D-2801-4568-9100-3046F3CBF3F3}"/>
          </ac:spMkLst>
        </pc:spChg>
      </pc:sldChg>
      <pc:sldChg chg="add">
        <pc:chgData name="Kallail, Lauren S." userId="262f5515-a9ea-45ec-9fe5-cf88200dc8e1" providerId="ADAL" clId="{A8D15D33-FDBE-4A3E-A269-C5ADCFF91651}" dt="2021-07-27T19:11:39.748" v="2"/>
        <pc:sldMkLst>
          <pc:docMk/>
          <pc:sldMk cId="1955528451" sldId="833"/>
        </pc:sldMkLst>
      </pc:sldChg>
      <pc:sldChg chg="modSp add">
        <pc:chgData name="Kallail, Lauren S." userId="262f5515-a9ea-45ec-9fe5-cf88200dc8e1" providerId="ADAL" clId="{A8D15D33-FDBE-4A3E-A269-C5ADCFF91651}" dt="2021-07-27T19:18:16.594" v="80" actId="1076"/>
        <pc:sldMkLst>
          <pc:docMk/>
          <pc:sldMk cId="1264198789" sldId="835"/>
        </pc:sldMkLst>
        <pc:spChg chg="mod">
          <ac:chgData name="Kallail, Lauren S." userId="262f5515-a9ea-45ec-9fe5-cf88200dc8e1" providerId="ADAL" clId="{A8D15D33-FDBE-4A3E-A269-C5ADCFF91651}" dt="2021-07-27T19:18:16.594" v="80" actId="1076"/>
          <ac:spMkLst>
            <pc:docMk/>
            <pc:sldMk cId="1264198789" sldId="835"/>
            <ac:spMk id="284681" creationId="{00000000-0000-0000-0000-000000000000}"/>
          </ac:spMkLst>
        </pc:spChg>
      </pc:sldChg>
      <pc:sldMasterChg chg="delSldLayout">
        <pc:chgData name="Kallail, Lauren S." userId="262f5515-a9ea-45ec-9fe5-cf88200dc8e1" providerId="ADAL" clId="{A8D15D33-FDBE-4A3E-A269-C5ADCFF91651}" dt="2021-07-27T19:11:46.786" v="4" actId="47"/>
        <pc:sldMasterMkLst>
          <pc:docMk/>
          <pc:sldMasterMk cId="2863146561" sldId="2147483676"/>
        </pc:sldMasterMkLst>
        <pc:sldLayoutChg chg="del">
          <pc:chgData name="Kallail, Lauren S." userId="262f5515-a9ea-45ec-9fe5-cf88200dc8e1" providerId="ADAL" clId="{A8D15D33-FDBE-4A3E-A269-C5ADCFF91651}" dt="2021-07-27T19:11:46.786" v="4" actId="47"/>
          <pc:sldLayoutMkLst>
            <pc:docMk/>
            <pc:sldMasterMk cId="2863146561" sldId="2147483676"/>
            <pc:sldLayoutMk cId="1289161295" sldId="214748373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98E5C-6DA6-43D7-83C1-2F49445DA20A}"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53466-9803-46D9-923C-91B41EB2F041}" type="slidenum">
              <a:rPr lang="en-US" smtClean="0"/>
              <a:t>‹#›</a:t>
            </a:fld>
            <a:endParaRPr lang="en-US" dirty="0"/>
          </a:p>
        </p:txBody>
      </p:sp>
    </p:spTree>
    <p:extLst>
      <p:ext uri="{BB962C8B-B14F-4D97-AF65-F5344CB8AC3E}">
        <p14:creationId xmlns:p14="http://schemas.microsoft.com/office/powerpoint/2010/main" val="152199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E17C1-4B0C-4960-8DA3-5D9EC8A925B2}" type="datetimeFigureOut">
              <a:rPr lang="en-US" smtClean="0"/>
              <a:t>8/19/2021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CDDF4-A0FD-44C2-BC7F-B47F0C7D2BCD}" type="slidenum">
              <a:rPr lang="en-US" smtClean="0"/>
              <a:t>‹#›</a:t>
            </a:fld>
            <a:endParaRPr lang="en-US" dirty="0"/>
          </a:p>
        </p:txBody>
      </p:sp>
    </p:spTree>
    <p:extLst>
      <p:ext uri="{BB962C8B-B14F-4D97-AF65-F5344CB8AC3E}">
        <p14:creationId xmlns:p14="http://schemas.microsoft.com/office/powerpoint/2010/main" val="11229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NOTICE – This presentation and any documents, files or previous messages attached to it may contain proprietary, confidential and/or privileged material.  If you are not the intended recipient, you are strictly prohibited from reading, reviewing, retransmitting, disclosing, copying, printing, distributing, disseminating or otherwise using any of the information contained in or attached to this documentation. All information provided in this presentation may not be redistributed, copied or used in any form without the express consent of Chatsworth products.  </a:t>
            </a:r>
          </a:p>
          <a:p>
            <a:endParaRPr lang="en-US" dirty="0"/>
          </a:p>
        </p:txBody>
      </p:sp>
      <p:sp>
        <p:nvSpPr>
          <p:cNvPr id="4" name="Slide Number Placeholder 3"/>
          <p:cNvSpPr>
            <a:spLocks noGrp="1"/>
          </p:cNvSpPr>
          <p:nvPr>
            <p:ph type="sldNum" sz="quarter" idx="10"/>
          </p:nvPr>
        </p:nvSpPr>
        <p:spPr/>
        <p:txBody>
          <a:bodyPr/>
          <a:lstStyle/>
          <a:p>
            <a:fld id="{B62CDDF4-A0FD-44C2-BC7F-B47F0C7D2BCD}" type="slidenum">
              <a:rPr lang="en-US" smtClean="0"/>
              <a:t>1</a:t>
            </a:fld>
            <a:endParaRPr lang="en-US" dirty="0"/>
          </a:p>
        </p:txBody>
      </p:sp>
    </p:spTree>
    <p:extLst>
      <p:ext uri="{BB962C8B-B14F-4D97-AF65-F5344CB8AC3E}">
        <p14:creationId xmlns:p14="http://schemas.microsoft.com/office/powerpoint/2010/main" val="119551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CDDF4-A0FD-44C2-BC7F-B47F0C7D2BCD}" type="slidenum">
              <a:rPr lang="en-US" smtClean="0"/>
              <a:t>9</a:t>
            </a:fld>
            <a:endParaRPr lang="en-US" dirty="0"/>
          </a:p>
        </p:txBody>
      </p:sp>
    </p:spTree>
    <p:extLst>
      <p:ext uri="{BB962C8B-B14F-4D97-AF65-F5344CB8AC3E}">
        <p14:creationId xmlns:p14="http://schemas.microsoft.com/office/powerpoint/2010/main" val="206089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CDDF4-A0FD-44C2-BC7F-B47F0C7D2BCD}" type="slidenum">
              <a:rPr lang="en-US" smtClean="0"/>
              <a:t>10</a:t>
            </a:fld>
            <a:endParaRPr lang="en-US" dirty="0"/>
          </a:p>
        </p:txBody>
      </p:sp>
    </p:spTree>
    <p:extLst>
      <p:ext uri="{BB962C8B-B14F-4D97-AF65-F5344CB8AC3E}">
        <p14:creationId xmlns:p14="http://schemas.microsoft.com/office/powerpoint/2010/main" val="58657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CDDF4-A0FD-44C2-BC7F-B47F0C7D2BCD}" type="slidenum">
              <a:rPr lang="en-US" smtClean="0"/>
              <a:t>11</a:t>
            </a:fld>
            <a:endParaRPr lang="en-US" dirty="0"/>
          </a:p>
        </p:txBody>
      </p:sp>
    </p:spTree>
    <p:extLst>
      <p:ext uri="{BB962C8B-B14F-4D97-AF65-F5344CB8AC3E}">
        <p14:creationId xmlns:p14="http://schemas.microsoft.com/office/powerpoint/2010/main" val="2274487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chatsworth.com/" TargetMode="External"/><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Brand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B78497-2A08-2849-823E-6260C6401B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8" name="Straight Connector 17">
            <a:extLst>
              <a:ext uri="{FF2B5EF4-FFF2-40B4-BE49-F238E27FC236}">
                <a16:creationId xmlns:a16="http://schemas.microsoft.com/office/drawing/2014/main" id="{56F824EE-FEE0-9649-BE52-54C4A792F44E}"/>
              </a:ext>
            </a:extLst>
          </p:cNvPr>
          <p:cNvCxnSpPr/>
          <p:nvPr userDrawn="1"/>
        </p:nvCxnSpPr>
        <p:spPr>
          <a:xfrm>
            <a:off x="3764280" y="3464685"/>
            <a:ext cx="466344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1" name="Text Placeholder 3">
            <a:extLst>
              <a:ext uri="{FF2B5EF4-FFF2-40B4-BE49-F238E27FC236}">
                <a16:creationId xmlns:a16="http://schemas.microsoft.com/office/drawing/2014/main" id="{40967225-444B-1B4E-AEA4-62AA199E2491}"/>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or Description Goes Here</a:t>
            </a:r>
          </a:p>
        </p:txBody>
      </p:sp>
      <p:sp>
        <p:nvSpPr>
          <p:cNvPr id="6" name="Text Placeholder 4">
            <a:extLst>
              <a:ext uri="{FF2B5EF4-FFF2-40B4-BE49-F238E27FC236}">
                <a16:creationId xmlns:a16="http://schemas.microsoft.com/office/drawing/2014/main" id="{6C7F551A-F9E8-B04B-BECE-235395EA20EF}"/>
              </a:ext>
            </a:extLst>
          </p:cNvPr>
          <p:cNvSpPr>
            <a:spLocks noGrp="1"/>
          </p:cNvSpPr>
          <p:nvPr>
            <p:ph type="body" sz="quarter" idx="15" hasCustomPrompt="1"/>
          </p:nvPr>
        </p:nvSpPr>
        <p:spPr>
          <a:xfrm>
            <a:off x="725328" y="2503827"/>
            <a:ext cx="10769600" cy="955472"/>
          </a:xfrm>
          <a:prstGeom prst="rect">
            <a:avLst/>
          </a:prstGeom>
        </p:spPr>
        <p:txBody>
          <a:bodyPr anchor="b">
            <a:normAutofit/>
          </a:bodyPr>
          <a:lstStyle>
            <a:lvl1pPr marL="0" indent="0" algn="ctr">
              <a:lnSpc>
                <a:spcPts val="3000"/>
              </a:lnSpc>
              <a:buNone/>
              <a:defRPr sz="3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GENERIC BRANDING</a:t>
            </a:r>
          </a:p>
        </p:txBody>
      </p:sp>
    </p:spTree>
    <p:extLst>
      <p:ext uri="{BB962C8B-B14F-4D97-AF65-F5344CB8AC3E}">
        <p14:creationId xmlns:p14="http://schemas.microsoft.com/office/powerpoint/2010/main" val="47461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C6790C9-FF51-6341-A554-36F52885B440}"/>
              </a:ext>
            </a:extLst>
          </p:cNvPr>
          <p:cNvSpPr>
            <a:spLocks noGrp="1"/>
          </p:cNvSpPr>
          <p:nvPr>
            <p:ph idx="1"/>
          </p:nvPr>
        </p:nvSpPr>
        <p:spPr>
          <a:xfrm>
            <a:off x="429405" y="1537469"/>
            <a:ext cx="11333187" cy="447418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29E286D-5610-3241-AE82-524BAB485E3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6688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5B07-882D-9B4A-9E58-D159B8694333}"/>
              </a:ext>
            </a:extLst>
          </p:cNvPr>
          <p:cNvSpPr>
            <a:spLocks noGrp="1"/>
          </p:cNvSpPr>
          <p:nvPr>
            <p:ph type="title"/>
          </p:nvPr>
        </p:nvSpPr>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4EA282E7-2AB2-CF43-92EF-BC1AA4D7E8CF}"/>
              </a:ext>
            </a:extLst>
          </p:cNvPr>
          <p:cNvSpPr>
            <a:spLocks noGrp="1"/>
          </p:cNvSpPr>
          <p:nvPr>
            <p:ph idx="10"/>
          </p:nvPr>
        </p:nvSpPr>
        <p:spPr>
          <a:xfrm>
            <a:off x="429405" y="1537469"/>
            <a:ext cx="5590395" cy="447418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DB36722-8CF4-F841-9DAC-373CE5847B59}"/>
              </a:ext>
            </a:extLst>
          </p:cNvPr>
          <p:cNvSpPr>
            <a:spLocks noGrp="1"/>
          </p:cNvSpPr>
          <p:nvPr>
            <p:ph idx="11"/>
          </p:nvPr>
        </p:nvSpPr>
        <p:spPr>
          <a:xfrm>
            <a:off x="6172199" y="1537469"/>
            <a:ext cx="5590395" cy="447418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294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Uneven">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A7AF5D72-EAFE-BD40-95FB-906CEFA91A78}"/>
              </a:ext>
            </a:extLst>
          </p:cNvPr>
          <p:cNvSpPr>
            <a:spLocks noGrp="1"/>
          </p:cNvSpPr>
          <p:nvPr>
            <p:ph type="body" sz="half" idx="2"/>
          </p:nvPr>
        </p:nvSpPr>
        <p:spPr>
          <a:xfrm>
            <a:off x="429406" y="1537469"/>
            <a:ext cx="4342619" cy="4474181"/>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Fifth level</a:t>
            </a:r>
          </a:p>
        </p:txBody>
      </p:sp>
      <p:sp>
        <p:nvSpPr>
          <p:cNvPr id="2" name="Title 1">
            <a:extLst>
              <a:ext uri="{FF2B5EF4-FFF2-40B4-BE49-F238E27FC236}">
                <a16:creationId xmlns:a16="http://schemas.microsoft.com/office/drawing/2014/main" id="{D46F0B18-5CF5-704B-A70C-5AD39B552A9C}"/>
              </a:ext>
            </a:extLst>
          </p:cNvPr>
          <p:cNvSpPr>
            <a:spLocks noGrp="1"/>
          </p:cNvSpPr>
          <p:nvPr>
            <p:ph type="title"/>
          </p:nvPr>
        </p:nvSpPr>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9FC38445-78AD-394F-8093-0CE792437D72}"/>
              </a:ext>
            </a:extLst>
          </p:cNvPr>
          <p:cNvSpPr>
            <a:spLocks noGrp="1"/>
          </p:cNvSpPr>
          <p:nvPr>
            <p:ph idx="1"/>
          </p:nvPr>
        </p:nvSpPr>
        <p:spPr>
          <a:xfrm>
            <a:off x="4921321" y="1537469"/>
            <a:ext cx="6841271" cy="44741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42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9407" y="1517847"/>
            <a:ext cx="5568170" cy="711770"/>
          </a:xfrm>
          <a:prstGeom prst="rect">
            <a:avLst/>
          </a:prstGeom>
        </p:spPr>
        <p:txBody>
          <a:bodyPr anchor="b" anchorCtr="0">
            <a:normAutofit/>
          </a:bodyPr>
          <a:lstStyle>
            <a:lvl1pPr marL="0" indent="0">
              <a:buNone/>
              <a:defRPr sz="1800" b="1" baseline="0">
                <a:solidFill>
                  <a:srgbClr val="00A3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5" name="Text Placeholder 4"/>
          <p:cNvSpPr>
            <a:spLocks noGrp="1"/>
          </p:cNvSpPr>
          <p:nvPr>
            <p:ph type="body" sz="quarter" idx="3" hasCustomPrompt="1"/>
          </p:nvPr>
        </p:nvSpPr>
        <p:spPr>
          <a:xfrm>
            <a:off x="6172200" y="1517848"/>
            <a:ext cx="5590393" cy="711770"/>
          </a:xfrm>
          <a:prstGeom prst="rect">
            <a:avLst/>
          </a:prstGeom>
        </p:spPr>
        <p:txBody>
          <a:bodyPr anchor="b" anchorCtr="0">
            <a:normAutofit/>
          </a:bodyPr>
          <a:lstStyle>
            <a:lvl1pPr marL="0" indent="0">
              <a:buNone/>
              <a:defRPr sz="1800" b="1">
                <a:solidFill>
                  <a:srgbClr val="00A3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Subhead</a:t>
            </a:r>
          </a:p>
        </p:txBody>
      </p:sp>
      <p:sp>
        <p:nvSpPr>
          <p:cNvPr id="15" name="Content Placeholder 3">
            <a:extLst>
              <a:ext uri="{FF2B5EF4-FFF2-40B4-BE49-F238E27FC236}">
                <a16:creationId xmlns:a16="http://schemas.microsoft.com/office/drawing/2014/main" id="{F7430674-38DF-A945-BC80-EC93508C256C}"/>
              </a:ext>
            </a:extLst>
          </p:cNvPr>
          <p:cNvSpPr>
            <a:spLocks noGrp="1"/>
          </p:cNvSpPr>
          <p:nvPr>
            <p:ph sz="half" idx="2"/>
          </p:nvPr>
        </p:nvSpPr>
        <p:spPr>
          <a:xfrm>
            <a:off x="429407" y="2341758"/>
            <a:ext cx="5568170" cy="368458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78C959D8-85E3-BE4C-AFE2-5F5AD100DD68}"/>
              </a:ext>
            </a:extLst>
          </p:cNvPr>
          <p:cNvSpPr>
            <a:spLocks noGrp="1"/>
          </p:cNvSpPr>
          <p:nvPr>
            <p:ph sz="quarter" idx="4"/>
          </p:nvPr>
        </p:nvSpPr>
        <p:spPr>
          <a:xfrm>
            <a:off x="6172200" y="2341759"/>
            <a:ext cx="5590393"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99C773C-06C0-754F-8861-F518B91E4D9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21200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C4D10254-222D-0E4C-88F9-64E1997B965D}"/>
              </a:ext>
            </a:extLst>
          </p:cNvPr>
          <p:cNvSpPr>
            <a:spLocks noGrp="1"/>
          </p:cNvSpPr>
          <p:nvPr>
            <p:ph type="body" sz="half" idx="2"/>
          </p:nvPr>
        </p:nvSpPr>
        <p:spPr>
          <a:xfrm>
            <a:off x="429406" y="4245528"/>
            <a:ext cx="5568170" cy="823912"/>
          </a:xfrm>
          <a:prstGeom prst="rect">
            <a:avLst/>
          </a:prstGeom>
        </p:spPr>
        <p:txBody>
          <a:bodyPr anchor="b">
            <a:normAutofit/>
          </a:bodyPr>
          <a:lstStyle>
            <a:lvl1pPr marL="0" indent="0">
              <a:buNone/>
              <a:defRPr sz="1800" b="1">
                <a:solidFill>
                  <a:srgbClr val="00A3E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a:extLst>
              <a:ext uri="{FF2B5EF4-FFF2-40B4-BE49-F238E27FC236}">
                <a16:creationId xmlns:a16="http://schemas.microsoft.com/office/drawing/2014/main" id="{2102CED6-1CBF-BF43-ACFA-215BF737616D}"/>
              </a:ext>
            </a:extLst>
          </p:cNvPr>
          <p:cNvSpPr>
            <a:spLocks noGrp="1"/>
          </p:cNvSpPr>
          <p:nvPr>
            <p:ph type="body" sz="half" idx="11"/>
          </p:nvPr>
        </p:nvSpPr>
        <p:spPr>
          <a:xfrm>
            <a:off x="429406" y="5177323"/>
            <a:ext cx="5568170" cy="956349"/>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F264AC56-B2B9-874F-BC23-E5AA3EC586B3}"/>
              </a:ext>
            </a:extLst>
          </p:cNvPr>
          <p:cNvSpPr>
            <a:spLocks noGrp="1"/>
          </p:cNvSpPr>
          <p:nvPr>
            <p:ph type="body" sz="half" idx="12"/>
          </p:nvPr>
        </p:nvSpPr>
        <p:spPr>
          <a:xfrm>
            <a:off x="6194427" y="4245528"/>
            <a:ext cx="5568165" cy="823912"/>
          </a:xfrm>
          <a:prstGeom prst="rect">
            <a:avLst/>
          </a:prstGeom>
        </p:spPr>
        <p:txBody>
          <a:bodyPr anchor="b">
            <a:normAutofit/>
          </a:bodyPr>
          <a:lstStyle>
            <a:lvl1pPr marL="0" indent="0">
              <a:buNone/>
              <a:defRPr sz="1800" b="1">
                <a:solidFill>
                  <a:srgbClr val="00A3E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Text Placeholder 3">
            <a:extLst>
              <a:ext uri="{FF2B5EF4-FFF2-40B4-BE49-F238E27FC236}">
                <a16:creationId xmlns:a16="http://schemas.microsoft.com/office/drawing/2014/main" id="{785BE545-75D3-B641-845C-1BDA07EC9CDF}"/>
              </a:ext>
            </a:extLst>
          </p:cNvPr>
          <p:cNvSpPr>
            <a:spLocks noGrp="1"/>
          </p:cNvSpPr>
          <p:nvPr>
            <p:ph type="body" sz="half" idx="13"/>
          </p:nvPr>
        </p:nvSpPr>
        <p:spPr>
          <a:xfrm>
            <a:off x="6194427" y="5177323"/>
            <a:ext cx="5568165" cy="956349"/>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Picture Placeholder 12">
            <a:extLst>
              <a:ext uri="{FF2B5EF4-FFF2-40B4-BE49-F238E27FC236}">
                <a16:creationId xmlns:a16="http://schemas.microsoft.com/office/drawing/2014/main" id="{3CBE0A97-5D0F-AE44-B214-0B0DD91D7E64}"/>
              </a:ext>
            </a:extLst>
          </p:cNvPr>
          <p:cNvSpPr>
            <a:spLocks noGrp="1"/>
          </p:cNvSpPr>
          <p:nvPr>
            <p:ph type="pic" sz="quarter" idx="10"/>
          </p:nvPr>
        </p:nvSpPr>
        <p:spPr>
          <a:xfrm>
            <a:off x="429405" y="1537469"/>
            <a:ext cx="11333187" cy="2586137"/>
          </a:xfrm>
          <a:prstGeom prst="rect">
            <a:avLst/>
          </a:prstGeom>
        </p:spPr>
        <p:txBody>
          <a:bodyPr anchor="ctr"/>
          <a:lstStyle>
            <a:lvl1pPr marL="0" indent="0" algn="ctr">
              <a:buNone/>
              <a:defRPr/>
            </a:lvl1pPr>
          </a:lstStyle>
          <a:p>
            <a:r>
              <a:rPr lang="en-US" dirty="0"/>
              <a:t>Click icon to add picture</a:t>
            </a:r>
          </a:p>
          <a:p>
            <a:endParaRPr lang="en-US" dirty="0"/>
          </a:p>
          <a:p>
            <a:endParaRPr lang="en-US" dirty="0"/>
          </a:p>
        </p:txBody>
      </p:sp>
      <p:sp>
        <p:nvSpPr>
          <p:cNvPr id="2" name="Title 1">
            <a:extLst>
              <a:ext uri="{FF2B5EF4-FFF2-40B4-BE49-F238E27FC236}">
                <a16:creationId xmlns:a16="http://schemas.microsoft.com/office/drawing/2014/main" id="{4D1EFB5A-2B8E-F04A-9157-00DE0B44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4566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9F5E-0C9F-8B4A-AF25-64F67964F4EB}"/>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79EA4C4-689C-5C40-BAA6-670583502B00}"/>
              </a:ext>
            </a:extLst>
          </p:cNvPr>
          <p:cNvSpPr>
            <a:spLocks noGrp="1"/>
          </p:cNvSpPr>
          <p:nvPr>
            <p:ph idx="11"/>
          </p:nvPr>
        </p:nvSpPr>
        <p:spPr>
          <a:xfrm>
            <a:off x="429405" y="1537469"/>
            <a:ext cx="3610783" cy="44741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716463-7509-164D-82F6-3ECEA588655C}"/>
              </a:ext>
            </a:extLst>
          </p:cNvPr>
          <p:cNvSpPr>
            <a:spLocks noGrp="1"/>
          </p:cNvSpPr>
          <p:nvPr>
            <p:ph idx="12"/>
          </p:nvPr>
        </p:nvSpPr>
        <p:spPr>
          <a:xfrm>
            <a:off x="8151814" y="1537469"/>
            <a:ext cx="3610783" cy="44741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C55CC3BD-0D33-EF47-AEF4-8D8011199DA8}"/>
              </a:ext>
            </a:extLst>
          </p:cNvPr>
          <p:cNvSpPr>
            <a:spLocks noGrp="1"/>
          </p:cNvSpPr>
          <p:nvPr>
            <p:ph idx="13"/>
          </p:nvPr>
        </p:nvSpPr>
        <p:spPr>
          <a:xfrm>
            <a:off x="4290609" y="1537469"/>
            <a:ext cx="3610783" cy="44741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085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Column Image">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FB2FB69E-EF01-8040-853A-EE300915A323}"/>
              </a:ext>
            </a:extLst>
          </p:cNvPr>
          <p:cNvSpPr>
            <a:spLocks noGrp="1"/>
          </p:cNvSpPr>
          <p:nvPr>
            <p:ph type="body" sz="half" idx="11"/>
          </p:nvPr>
        </p:nvSpPr>
        <p:spPr>
          <a:xfrm>
            <a:off x="6107905" y="2014096"/>
            <a:ext cx="5666592" cy="3916104"/>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Fifth level</a:t>
            </a:r>
          </a:p>
        </p:txBody>
      </p:sp>
      <p:sp>
        <p:nvSpPr>
          <p:cNvPr id="13" name="Title Placeholder 1">
            <a:extLst>
              <a:ext uri="{FF2B5EF4-FFF2-40B4-BE49-F238E27FC236}">
                <a16:creationId xmlns:a16="http://schemas.microsoft.com/office/drawing/2014/main" id="{5ABE329D-5CBC-0D46-8058-71E7F95B901A}"/>
              </a:ext>
            </a:extLst>
          </p:cNvPr>
          <p:cNvSpPr>
            <a:spLocks noGrp="1"/>
          </p:cNvSpPr>
          <p:nvPr>
            <p:ph type="title"/>
          </p:nvPr>
        </p:nvSpPr>
        <p:spPr>
          <a:xfrm>
            <a:off x="6096000" y="927800"/>
            <a:ext cx="5666592" cy="859156"/>
          </a:xfrm>
          <a:prstGeom prst="rect">
            <a:avLst/>
          </a:prstGeom>
        </p:spPr>
        <p:txBody>
          <a:bodyPr vert="horz" lIns="0" tIns="0" rIns="0" bIns="0" rtlCol="0" anchor="t">
            <a:noAutofit/>
          </a:bodyPr>
          <a:lstStyle/>
          <a:p>
            <a:r>
              <a:rPr lang="en-US" dirty="0"/>
              <a:t>Click to edit Master title style</a:t>
            </a:r>
          </a:p>
        </p:txBody>
      </p:sp>
      <p:sp>
        <p:nvSpPr>
          <p:cNvPr id="19" name="Picture Placeholder 12">
            <a:extLst>
              <a:ext uri="{FF2B5EF4-FFF2-40B4-BE49-F238E27FC236}">
                <a16:creationId xmlns:a16="http://schemas.microsoft.com/office/drawing/2014/main" id="{4071D293-0FB7-4E45-9FDC-F1DF4CF91F65}"/>
              </a:ext>
            </a:extLst>
          </p:cNvPr>
          <p:cNvSpPr>
            <a:spLocks noGrp="1"/>
          </p:cNvSpPr>
          <p:nvPr>
            <p:ph type="pic" sz="quarter" idx="10"/>
          </p:nvPr>
        </p:nvSpPr>
        <p:spPr>
          <a:xfrm>
            <a:off x="0" y="0"/>
            <a:ext cx="5513294" cy="6302277"/>
          </a:xfrm>
          <a:prstGeom prst="rect">
            <a:avLst/>
          </a:prstGeom>
        </p:spPr>
        <p:txBody>
          <a:bodyPr anchor="ctr"/>
          <a:lstStyle>
            <a:lvl1pPr marL="0" indent="0" algn="ctr">
              <a:buNone/>
              <a:defRPr/>
            </a:lvl1pPr>
          </a:lstStyle>
          <a:p>
            <a:r>
              <a:rPr lang="en-US" dirty="0"/>
              <a:t>Click icon to add picture</a:t>
            </a:r>
          </a:p>
          <a:p>
            <a:endParaRPr lang="en-US" dirty="0"/>
          </a:p>
          <a:p>
            <a:endParaRPr lang="en-US" dirty="0"/>
          </a:p>
        </p:txBody>
      </p:sp>
    </p:spTree>
    <p:extLst>
      <p:ext uri="{BB962C8B-B14F-4D97-AF65-F5344CB8AC3E}">
        <p14:creationId xmlns:p14="http://schemas.microsoft.com/office/powerpoint/2010/main" val="3426348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Column Image with Callou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1ED7FD6-D177-A84E-8B00-009F0A1C4C4F}"/>
              </a:ext>
            </a:extLst>
          </p:cNvPr>
          <p:cNvSpPr/>
          <p:nvPr userDrawn="1"/>
        </p:nvSpPr>
        <p:spPr>
          <a:xfrm>
            <a:off x="6096000" y="4980053"/>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&gt;</a:t>
            </a:r>
          </a:p>
        </p:txBody>
      </p:sp>
      <p:sp>
        <p:nvSpPr>
          <p:cNvPr id="12" name="Text Placeholder 3">
            <a:extLst>
              <a:ext uri="{FF2B5EF4-FFF2-40B4-BE49-F238E27FC236}">
                <a16:creationId xmlns:a16="http://schemas.microsoft.com/office/drawing/2014/main" id="{FB2FB69E-EF01-8040-853A-EE300915A323}"/>
              </a:ext>
            </a:extLst>
          </p:cNvPr>
          <p:cNvSpPr>
            <a:spLocks noGrp="1"/>
          </p:cNvSpPr>
          <p:nvPr>
            <p:ph type="body" sz="half" idx="11"/>
          </p:nvPr>
        </p:nvSpPr>
        <p:spPr>
          <a:xfrm>
            <a:off x="6107905" y="2014096"/>
            <a:ext cx="5666592" cy="247256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0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200"/>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rgbClr val="555555"/>
                </a:solidFill>
                <a:effectLst/>
                <a:uLnTx/>
                <a:uFillTx/>
                <a:latin typeface="Arial" panose="020B0604020202020204" pitchFamily="34" charset="0"/>
                <a:ea typeface="+mn-ea"/>
                <a:cs typeface="Arial" panose="020B0604020202020204" pitchFamily="34" charset="0"/>
              </a:rPr>
              <a:t>Fifth level</a:t>
            </a:r>
          </a:p>
        </p:txBody>
      </p:sp>
      <p:sp>
        <p:nvSpPr>
          <p:cNvPr id="13" name="Title Placeholder 1">
            <a:extLst>
              <a:ext uri="{FF2B5EF4-FFF2-40B4-BE49-F238E27FC236}">
                <a16:creationId xmlns:a16="http://schemas.microsoft.com/office/drawing/2014/main" id="{5ABE329D-5CBC-0D46-8058-71E7F95B901A}"/>
              </a:ext>
            </a:extLst>
          </p:cNvPr>
          <p:cNvSpPr>
            <a:spLocks noGrp="1"/>
          </p:cNvSpPr>
          <p:nvPr>
            <p:ph type="title"/>
          </p:nvPr>
        </p:nvSpPr>
        <p:spPr>
          <a:xfrm>
            <a:off x="6096000" y="927800"/>
            <a:ext cx="5666592" cy="859156"/>
          </a:xfrm>
          <a:prstGeom prst="rect">
            <a:avLst/>
          </a:prstGeom>
        </p:spPr>
        <p:txBody>
          <a:bodyPr vert="horz" lIns="0" tIns="0" rIns="0" bIns="0" rtlCol="0" anchor="t">
            <a:noAutofit/>
          </a:bodyPr>
          <a:lstStyle/>
          <a:p>
            <a:r>
              <a:rPr lang="en-US" dirty="0"/>
              <a:t>Click to edit Master title style</a:t>
            </a:r>
          </a:p>
        </p:txBody>
      </p:sp>
      <p:sp>
        <p:nvSpPr>
          <p:cNvPr id="16" name="Text Placeholder 3">
            <a:extLst>
              <a:ext uri="{FF2B5EF4-FFF2-40B4-BE49-F238E27FC236}">
                <a16:creationId xmlns:a16="http://schemas.microsoft.com/office/drawing/2014/main" id="{83E5CE85-0775-F747-9FE4-81BC9FB5A770}"/>
              </a:ext>
            </a:extLst>
          </p:cNvPr>
          <p:cNvSpPr>
            <a:spLocks noGrp="1"/>
          </p:cNvSpPr>
          <p:nvPr>
            <p:ph type="body" sz="half" idx="12"/>
          </p:nvPr>
        </p:nvSpPr>
        <p:spPr>
          <a:xfrm>
            <a:off x="6952129" y="4969402"/>
            <a:ext cx="4822368" cy="721658"/>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Picture Placeholder 12">
            <a:extLst>
              <a:ext uri="{FF2B5EF4-FFF2-40B4-BE49-F238E27FC236}">
                <a16:creationId xmlns:a16="http://schemas.microsoft.com/office/drawing/2014/main" id="{4071D293-0FB7-4E45-9FDC-F1DF4CF91F65}"/>
              </a:ext>
            </a:extLst>
          </p:cNvPr>
          <p:cNvSpPr>
            <a:spLocks noGrp="1"/>
          </p:cNvSpPr>
          <p:nvPr>
            <p:ph type="pic" sz="quarter" idx="10"/>
          </p:nvPr>
        </p:nvSpPr>
        <p:spPr>
          <a:xfrm>
            <a:off x="0" y="0"/>
            <a:ext cx="5513294" cy="6302277"/>
          </a:xfrm>
          <a:prstGeom prst="rect">
            <a:avLst/>
          </a:prstGeom>
        </p:spPr>
        <p:txBody>
          <a:bodyPr anchor="ctr"/>
          <a:lstStyle>
            <a:lvl1pPr marL="0" indent="0" algn="ctr">
              <a:buNone/>
              <a:defRPr/>
            </a:lvl1pPr>
          </a:lstStyle>
          <a:p>
            <a:r>
              <a:rPr lang="en-US" dirty="0"/>
              <a:t>Click icon to add picture</a:t>
            </a:r>
          </a:p>
          <a:p>
            <a:endParaRPr lang="en-US" dirty="0"/>
          </a:p>
          <a:p>
            <a:endParaRPr lang="en-US" dirty="0"/>
          </a:p>
        </p:txBody>
      </p:sp>
    </p:spTree>
    <p:extLst>
      <p:ext uri="{BB962C8B-B14F-4D97-AF65-F5344CB8AC3E}">
        <p14:creationId xmlns:p14="http://schemas.microsoft.com/office/powerpoint/2010/main" val="2490505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47B51C-FC9A-CB43-AC61-BA5BA979ACE9}"/>
              </a:ext>
            </a:extLst>
          </p:cNvPr>
          <p:cNvSpPr/>
          <p:nvPr userDrawn="1"/>
        </p:nvSpPr>
        <p:spPr>
          <a:xfrm>
            <a:off x="1" y="1537469"/>
            <a:ext cx="12192000" cy="1171058"/>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8E0CA3E-856F-2847-9124-C95AFAB58100}"/>
              </a:ext>
            </a:extLst>
          </p:cNvPr>
          <p:cNvSpPr/>
          <p:nvPr userDrawn="1"/>
        </p:nvSpPr>
        <p:spPr>
          <a:xfrm>
            <a:off x="429405" y="1771222"/>
            <a:ext cx="721658" cy="72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93E8769-4BAB-4B43-8D81-62D832C66009}"/>
              </a:ext>
            </a:extLst>
          </p:cNvPr>
          <p:cNvSpPr/>
          <p:nvPr userDrawn="1"/>
        </p:nvSpPr>
        <p:spPr>
          <a:xfrm>
            <a:off x="4290609" y="1771222"/>
            <a:ext cx="721658" cy="72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Arial" panose="020B0604020202020204" pitchFamily="34" charset="0"/>
                <a:cs typeface="Arial" panose="020B0604020202020204" pitchFamily="34" charset="0"/>
              </a:rPr>
              <a:t>2</a:t>
            </a:r>
            <a:endParaRPr lang="en-US" dirty="0"/>
          </a:p>
        </p:txBody>
      </p:sp>
      <p:sp>
        <p:nvSpPr>
          <p:cNvPr id="13" name="Oval 12">
            <a:extLst>
              <a:ext uri="{FF2B5EF4-FFF2-40B4-BE49-F238E27FC236}">
                <a16:creationId xmlns:a16="http://schemas.microsoft.com/office/drawing/2014/main" id="{A37330DC-B1E2-2E4B-ADE4-EF6659231FBC}"/>
              </a:ext>
            </a:extLst>
          </p:cNvPr>
          <p:cNvSpPr/>
          <p:nvPr userDrawn="1"/>
        </p:nvSpPr>
        <p:spPr>
          <a:xfrm>
            <a:off x="8151814" y="1771222"/>
            <a:ext cx="721658" cy="7216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Arial" panose="020B0604020202020204" pitchFamily="34" charset="0"/>
                <a:cs typeface="Arial" panose="020B0604020202020204" pitchFamily="34" charset="0"/>
              </a:rPr>
              <a:t>3</a:t>
            </a:r>
            <a:endParaRPr lang="en-US" dirty="0"/>
          </a:p>
        </p:txBody>
      </p:sp>
      <p:sp>
        <p:nvSpPr>
          <p:cNvPr id="22" name="Text Placeholder 3">
            <a:extLst>
              <a:ext uri="{FF2B5EF4-FFF2-40B4-BE49-F238E27FC236}">
                <a16:creationId xmlns:a16="http://schemas.microsoft.com/office/drawing/2014/main" id="{65148AEA-D631-7745-B326-3414557AE747}"/>
              </a:ext>
            </a:extLst>
          </p:cNvPr>
          <p:cNvSpPr>
            <a:spLocks noGrp="1"/>
          </p:cNvSpPr>
          <p:nvPr>
            <p:ph type="body" sz="half" idx="2"/>
          </p:nvPr>
        </p:nvSpPr>
        <p:spPr>
          <a:xfrm>
            <a:off x="1376966" y="1771222"/>
            <a:ext cx="2663221" cy="721658"/>
          </a:xfrm>
          <a:prstGeom prst="rect">
            <a:avLst/>
          </a:prstGeom>
        </p:spPr>
        <p:txBody>
          <a:bodyPr anchor="ctr">
            <a:normAutofit/>
          </a:bodyPr>
          <a:lstStyle>
            <a:lvl1pPr marL="0" indent="0">
              <a:lnSpc>
                <a:spcPts val="1800"/>
              </a:lnSpc>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25CFE2E7-1CF8-A042-9CB3-0C49DB8FCC95}"/>
              </a:ext>
            </a:extLst>
          </p:cNvPr>
          <p:cNvSpPr>
            <a:spLocks noGrp="1"/>
          </p:cNvSpPr>
          <p:nvPr>
            <p:ph type="body" sz="half" idx="14"/>
          </p:nvPr>
        </p:nvSpPr>
        <p:spPr>
          <a:xfrm>
            <a:off x="5282998" y="1771222"/>
            <a:ext cx="2618393" cy="721658"/>
          </a:xfrm>
          <a:prstGeom prst="rect">
            <a:avLst/>
          </a:prstGeom>
        </p:spPr>
        <p:txBody>
          <a:bodyPr anchor="ctr">
            <a:normAutofit/>
          </a:bodyPr>
          <a:lstStyle>
            <a:lvl1pPr marL="0" indent="0">
              <a:lnSpc>
                <a:spcPts val="1800"/>
              </a:lnSpc>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3">
            <a:extLst>
              <a:ext uri="{FF2B5EF4-FFF2-40B4-BE49-F238E27FC236}">
                <a16:creationId xmlns:a16="http://schemas.microsoft.com/office/drawing/2014/main" id="{77A86959-69B5-1647-A284-41873773B99A}"/>
              </a:ext>
            </a:extLst>
          </p:cNvPr>
          <p:cNvSpPr>
            <a:spLocks noGrp="1"/>
          </p:cNvSpPr>
          <p:nvPr>
            <p:ph type="body" sz="half" idx="15"/>
          </p:nvPr>
        </p:nvSpPr>
        <p:spPr>
          <a:xfrm>
            <a:off x="9144204" y="1771222"/>
            <a:ext cx="2618390" cy="721658"/>
          </a:xfrm>
          <a:prstGeom prst="rect">
            <a:avLst/>
          </a:prstGeom>
        </p:spPr>
        <p:txBody>
          <a:bodyPr anchor="ctr">
            <a:normAutofit/>
          </a:bodyPr>
          <a:lstStyle>
            <a:lvl1pPr marL="0" indent="0">
              <a:lnSpc>
                <a:spcPts val="1800"/>
              </a:lnSpc>
              <a:buNone/>
              <a:defRPr sz="18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D8E77D41-151E-274B-8308-65E531F033FD}"/>
              </a:ext>
            </a:extLst>
          </p:cNvPr>
          <p:cNvSpPr>
            <a:spLocks noGrp="1"/>
          </p:cNvSpPr>
          <p:nvPr>
            <p:ph type="title"/>
          </p:nvPr>
        </p:nvSpPr>
        <p:spPr/>
        <p:txBody>
          <a:bodyPr/>
          <a:lstStyle/>
          <a:p>
            <a:r>
              <a:rPr lang="en-US" dirty="0"/>
              <a:t>Click to edit Master title style</a:t>
            </a:r>
          </a:p>
        </p:txBody>
      </p:sp>
      <p:sp>
        <p:nvSpPr>
          <p:cNvPr id="14" name="Content Placeholder 2">
            <a:extLst>
              <a:ext uri="{FF2B5EF4-FFF2-40B4-BE49-F238E27FC236}">
                <a16:creationId xmlns:a16="http://schemas.microsoft.com/office/drawing/2014/main" id="{32D91075-38A5-5343-BEFF-27CA48057849}"/>
              </a:ext>
            </a:extLst>
          </p:cNvPr>
          <p:cNvSpPr>
            <a:spLocks noGrp="1"/>
          </p:cNvSpPr>
          <p:nvPr>
            <p:ph idx="16"/>
          </p:nvPr>
        </p:nvSpPr>
        <p:spPr>
          <a:xfrm>
            <a:off x="429405" y="2939545"/>
            <a:ext cx="3610783" cy="30967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F99591DE-2E4E-6B47-B301-F462571A9DAC}"/>
              </a:ext>
            </a:extLst>
          </p:cNvPr>
          <p:cNvSpPr>
            <a:spLocks noGrp="1"/>
          </p:cNvSpPr>
          <p:nvPr>
            <p:ph idx="17"/>
          </p:nvPr>
        </p:nvSpPr>
        <p:spPr>
          <a:xfrm>
            <a:off x="8151814" y="2939545"/>
            <a:ext cx="3610783" cy="30967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53DF130-FCCB-5447-BAC7-AE0FF17E4406}"/>
              </a:ext>
            </a:extLst>
          </p:cNvPr>
          <p:cNvSpPr>
            <a:spLocks noGrp="1"/>
          </p:cNvSpPr>
          <p:nvPr>
            <p:ph idx="18"/>
          </p:nvPr>
        </p:nvSpPr>
        <p:spPr>
          <a:xfrm>
            <a:off x="4290609" y="2939545"/>
            <a:ext cx="3610783" cy="309677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582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ve 1">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25CFE2E7-1CF8-A042-9CB3-0C49DB8FCC95}"/>
              </a:ext>
            </a:extLst>
          </p:cNvPr>
          <p:cNvSpPr>
            <a:spLocks noGrp="1"/>
          </p:cNvSpPr>
          <p:nvPr>
            <p:ph type="body" sz="half" idx="14"/>
          </p:nvPr>
        </p:nvSpPr>
        <p:spPr>
          <a:xfrm>
            <a:off x="5230650" y="3999683"/>
            <a:ext cx="2715215" cy="721658"/>
          </a:xfrm>
          <a:prstGeom prst="rect">
            <a:avLst/>
          </a:prstGeom>
        </p:spPr>
        <p:txBody>
          <a:bodyPr anchor="ctr">
            <a:normAutofit/>
          </a:bodyPr>
          <a:lstStyle>
            <a:lvl1pPr marL="0" indent="0">
              <a:lnSpc>
                <a:spcPts val="1800"/>
              </a:lnSpc>
              <a:buNone/>
              <a:defRPr sz="1800" b="1">
                <a:solidFill>
                  <a:srgbClr val="00A3E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3">
            <a:extLst>
              <a:ext uri="{FF2B5EF4-FFF2-40B4-BE49-F238E27FC236}">
                <a16:creationId xmlns:a16="http://schemas.microsoft.com/office/drawing/2014/main" id="{77A86959-69B5-1647-A284-41873773B99A}"/>
              </a:ext>
            </a:extLst>
          </p:cNvPr>
          <p:cNvSpPr>
            <a:spLocks noGrp="1"/>
          </p:cNvSpPr>
          <p:nvPr>
            <p:ph type="body" sz="half" idx="15"/>
          </p:nvPr>
        </p:nvSpPr>
        <p:spPr>
          <a:xfrm>
            <a:off x="9038796" y="3999683"/>
            <a:ext cx="2723798" cy="721658"/>
          </a:xfrm>
          <a:prstGeom prst="rect">
            <a:avLst/>
          </a:prstGeom>
        </p:spPr>
        <p:txBody>
          <a:bodyPr anchor="ctr">
            <a:normAutofit/>
          </a:bodyPr>
          <a:lstStyle>
            <a:lvl1pPr marL="0" indent="0">
              <a:lnSpc>
                <a:spcPts val="1800"/>
              </a:lnSpc>
              <a:buNone/>
              <a:defRPr sz="1800" b="1">
                <a:solidFill>
                  <a:srgbClr val="00A3E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3">
            <a:extLst>
              <a:ext uri="{FF2B5EF4-FFF2-40B4-BE49-F238E27FC236}">
                <a16:creationId xmlns:a16="http://schemas.microsoft.com/office/drawing/2014/main" id="{FDB1B0E7-2BF7-CB43-BA67-09498A3103A6}"/>
              </a:ext>
            </a:extLst>
          </p:cNvPr>
          <p:cNvSpPr>
            <a:spLocks noGrp="1"/>
          </p:cNvSpPr>
          <p:nvPr>
            <p:ph type="body" sz="half" idx="16"/>
          </p:nvPr>
        </p:nvSpPr>
        <p:spPr>
          <a:xfrm>
            <a:off x="429403" y="1536475"/>
            <a:ext cx="3610783" cy="2263409"/>
          </a:xfrm>
          <a:prstGeom prst="rect">
            <a:avLst/>
          </a:prstGeom>
          <a:solidFill>
            <a:srgbClr val="00A3E0"/>
          </a:solidFill>
        </p:spPr>
        <p:txBody>
          <a:bodyPr lIns="182880" tIns="182880" rIns="182880" bIns="182880" anchor="ctr">
            <a:normAutofit/>
          </a:bodyPr>
          <a:lstStyle>
            <a:lvl1pPr marL="0" indent="0">
              <a:lnSpc>
                <a:spcPts val="200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4" name="Text Placeholder 3">
            <a:extLst>
              <a:ext uri="{FF2B5EF4-FFF2-40B4-BE49-F238E27FC236}">
                <a16:creationId xmlns:a16="http://schemas.microsoft.com/office/drawing/2014/main" id="{337027A2-B512-774D-B120-A7988D27F35D}"/>
              </a:ext>
            </a:extLst>
          </p:cNvPr>
          <p:cNvSpPr>
            <a:spLocks noGrp="1"/>
          </p:cNvSpPr>
          <p:nvPr>
            <p:ph type="body" sz="half" idx="2"/>
          </p:nvPr>
        </p:nvSpPr>
        <p:spPr>
          <a:xfrm>
            <a:off x="1324971" y="3999683"/>
            <a:ext cx="2715215" cy="721658"/>
          </a:xfrm>
          <a:prstGeom prst="rect">
            <a:avLst/>
          </a:prstGeom>
        </p:spPr>
        <p:txBody>
          <a:bodyPr anchor="ctr">
            <a:normAutofit/>
          </a:bodyPr>
          <a:lstStyle>
            <a:lvl1pPr marL="0" indent="0">
              <a:lnSpc>
                <a:spcPts val="1800"/>
              </a:lnSpc>
              <a:buNone/>
              <a:defRPr sz="1800" b="1">
                <a:solidFill>
                  <a:srgbClr val="00A3E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5" name="Text Placeholder 2">
            <a:extLst>
              <a:ext uri="{FF2B5EF4-FFF2-40B4-BE49-F238E27FC236}">
                <a16:creationId xmlns:a16="http://schemas.microsoft.com/office/drawing/2014/main" id="{4FAF6B63-D0D8-4047-B7DB-C313785B28E5}"/>
              </a:ext>
            </a:extLst>
          </p:cNvPr>
          <p:cNvSpPr>
            <a:spLocks noGrp="1"/>
          </p:cNvSpPr>
          <p:nvPr>
            <p:ph type="body" sz="quarter" idx="18"/>
          </p:nvPr>
        </p:nvSpPr>
        <p:spPr>
          <a:xfrm>
            <a:off x="438903" y="4792532"/>
            <a:ext cx="3610783" cy="1364428"/>
          </a:xfrm>
          <a:prstGeom prst="rect">
            <a:avLst/>
          </a:prstGeo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6" name="Text Placeholder 2">
            <a:extLst>
              <a:ext uri="{FF2B5EF4-FFF2-40B4-BE49-F238E27FC236}">
                <a16:creationId xmlns:a16="http://schemas.microsoft.com/office/drawing/2014/main" id="{AF0E51B9-B81B-CA4C-82F2-966BECC34781}"/>
              </a:ext>
            </a:extLst>
          </p:cNvPr>
          <p:cNvSpPr>
            <a:spLocks noGrp="1"/>
          </p:cNvSpPr>
          <p:nvPr>
            <p:ph type="body" sz="quarter" idx="19"/>
          </p:nvPr>
        </p:nvSpPr>
        <p:spPr>
          <a:xfrm>
            <a:off x="8142314" y="4792532"/>
            <a:ext cx="3610781" cy="1364428"/>
          </a:xfrm>
          <a:prstGeom prst="rect">
            <a:avLst/>
          </a:prstGeo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8" name="Text Placeholder 2">
            <a:extLst>
              <a:ext uri="{FF2B5EF4-FFF2-40B4-BE49-F238E27FC236}">
                <a16:creationId xmlns:a16="http://schemas.microsoft.com/office/drawing/2014/main" id="{80904263-1BA1-D94D-95A9-B2EEF01B722D}"/>
              </a:ext>
            </a:extLst>
          </p:cNvPr>
          <p:cNvSpPr>
            <a:spLocks noGrp="1"/>
          </p:cNvSpPr>
          <p:nvPr>
            <p:ph type="body" sz="quarter" idx="20"/>
          </p:nvPr>
        </p:nvSpPr>
        <p:spPr>
          <a:xfrm>
            <a:off x="4290254" y="4792532"/>
            <a:ext cx="3610782" cy="1364428"/>
          </a:xfrm>
          <a:prstGeom prst="rect">
            <a:avLst/>
          </a:prstGeo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9" name="Oval 38">
            <a:extLst>
              <a:ext uri="{FF2B5EF4-FFF2-40B4-BE49-F238E27FC236}">
                <a16:creationId xmlns:a16="http://schemas.microsoft.com/office/drawing/2014/main" id="{809007E8-0058-394C-8ACC-3670360090AF}"/>
              </a:ext>
            </a:extLst>
          </p:cNvPr>
          <p:cNvSpPr/>
          <p:nvPr userDrawn="1"/>
        </p:nvSpPr>
        <p:spPr>
          <a:xfrm>
            <a:off x="429403" y="4004727"/>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EF724567-D8EB-2547-A1AC-FAEB31372654}"/>
              </a:ext>
            </a:extLst>
          </p:cNvPr>
          <p:cNvSpPr/>
          <p:nvPr userDrawn="1"/>
        </p:nvSpPr>
        <p:spPr>
          <a:xfrm>
            <a:off x="4290254" y="4004727"/>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Arial" panose="020B0604020202020204" pitchFamily="34" charset="0"/>
                <a:cs typeface="Arial" panose="020B0604020202020204" pitchFamily="34" charset="0"/>
              </a:rPr>
              <a:t>2</a:t>
            </a:r>
            <a:endParaRPr lang="en-US" dirty="0"/>
          </a:p>
        </p:txBody>
      </p:sp>
      <p:sp>
        <p:nvSpPr>
          <p:cNvPr id="41" name="Oval 40">
            <a:extLst>
              <a:ext uri="{FF2B5EF4-FFF2-40B4-BE49-F238E27FC236}">
                <a16:creationId xmlns:a16="http://schemas.microsoft.com/office/drawing/2014/main" id="{95D83FA4-1D27-AD46-A8DD-C774183858A4}"/>
              </a:ext>
            </a:extLst>
          </p:cNvPr>
          <p:cNvSpPr/>
          <p:nvPr userDrawn="1"/>
        </p:nvSpPr>
        <p:spPr>
          <a:xfrm>
            <a:off x="8142314" y="4004727"/>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Arial" panose="020B0604020202020204" pitchFamily="34" charset="0"/>
                <a:cs typeface="Arial" panose="020B0604020202020204" pitchFamily="34" charset="0"/>
              </a:rPr>
              <a:t>3</a:t>
            </a:r>
            <a:endParaRPr lang="en-US" dirty="0"/>
          </a:p>
        </p:txBody>
      </p:sp>
      <p:sp>
        <p:nvSpPr>
          <p:cNvPr id="43" name="Picture Placeholder 12">
            <a:extLst>
              <a:ext uri="{FF2B5EF4-FFF2-40B4-BE49-F238E27FC236}">
                <a16:creationId xmlns:a16="http://schemas.microsoft.com/office/drawing/2014/main" id="{C2251464-A728-0F4C-AEEF-FD635AD1AFB7}"/>
              </a:ext>
            </a:extLst>
          </p:cNvPr>
          <p:cNvSpPr>
            <a:spLocks noGrp="1"/>
          </p:cNvSpPr>
          <p:nvPr>
            <p:ph type="pic" sz="quarter" idx="10"/>
          </p:nvPr>
        </p:nvSpPr>
        <p:spPr>
          <a:xfrm>
            <a:off x="4290254" y="1536474"/>
            <a:ext cx="7472340" cy="2263410"/>
          </a:xfrm>
          <a:prstGeom prst="rect">
            <a:avLst/>
          </a:prstGeom>
        </p:spPr>
        <p:txBody>
          <a:bodyPr anchor="ctr"/>
          <a:lstStyle>
            <a:lvl1pPr marL="0" indent="0" algn="ctr">
              <a:buNone/>
              <a:defRPr/>
            </a:lvl1pPr>
          </a:lstStyle>
          <a:p>
            <a:r>
              <a:rPr lang="en-US" dirty="0"/>
              <a:t>Click icon to add picture</a:t>
            </a:r>
          </a:p>
          <a:p>
            <a:endParaRPr lang="en-US" dirty="0"/>
          </a:p>
          <a:p>
            <a:endParaRPr lang="en-US" dirty="0"/>
          </a:p>
        </p:txBody>
      </p:sp>
      <p:sp>
        <p:nvSpPr>
          <p:cNvPr id="2" name="Title 1">
            <a:extLst>
              <a:ext uri="{FF2B5EF4-FFF2-40B4-BE49-F238E27FC236}">
                <a16:creationId xmlns:a16="http://schemas.microsoft.com/office/drawing/2014/main" id="{55320B6E-511A-1A41-94CD-165CEEF3A93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2606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eric Branding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4C148-3E33-0446-AF75-A47945AF94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4" name="Straight Connector 13">
            <a:extLst>
              <a:ext uri="{FF2B5EF4-FFF2-40B4-BE49-F238E27FC236}">
                <a16:creationId xmlns:a16="http://schemas.microsoft.com/office/drawing/2014/main" id="{FED6753A-5FF7-C243-A5C6-5E465587623A}"/>
              </a:ext>
            </a:extLst>
          </p:cNvPr>
          <p:cNvCxnSpPr/>
          <p:nvPr userDrawn="1"/>
        </p:nvCxnSpPr>
        <p:spPr>
          <a:xfrm>
            <a:off x="3764280" y="3464685"/>
            <a:ext cx="466344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Text Placeholder 3">
            <a:extLst>
              <a:ext uri="{FF2B5EF4-FFF2-40B4-BE49-F238E27FC236}">
                <a16:creationId xmlns:a16="http://schemas.microsoft.com/office/drawing/2014/main" id="{98FC1C81-9A32-8049-9D52-5B61CD8F10CA}"/>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or Description Goes Here</a:t>
            </a:r>
          </a:p>
        </p:txBody>
      </p:sp>
      <p:sp>
        <p:nvSpPr>
          <p:cNvPr id="6" name="Text Placeholder 4">
            <a:extLst>
              <a:ext uri="{FF2B5EF4-FFF2-40B4-BE49-F238E27FC236}">
                <a16:creationId xmlns:a16="http://schemas.microsoft.com/office/drawing/2014/main" id="{09D26BFA-464D-4544-9E5B-79EE72B09EB7}"/>
              </a:ext>
            </a:extLst>
          </p:cNvPr>
          <p:cNvSpPr>
            <a:spLocks noGrp="1"/>
          </p:cNvSpPr>
          <p:nvPr>
            <p:ph type="body" sz="quarter" idx="15" hasCustomPrompt="1"/>
          </p:nvPr>
        </p:nvSpPr>
        <p:spPr>
          <a:xfrm>
            <a:off x="725328" y="2503827"/>
            <a:ext cx="10769600" cy="955472"/>
          </a:xfrm>
          <a:prstGeom prst="rect">
            <a:avLst/>
          </a:prstGeom>
        </p:spPr>
        <p:txBody>
          <a:bodyPr anchor="b">
            <a:normAutofit/>
          </a:bodyPr>
          <a:lstStyle>
            <a:lvl1pPr marL="0" indent="0" algn="ctr">
              <a:lnSpc>
                <a:spcPts val="3000"/>
              </a:lnSpc>
              <a:buNone/>
              <a:defRPr sz="36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GENERIC BRANDING</a:t>
            </a:r>
          </a:p>
        </p:txBody>
      </p:sp>
    </p:spTree>
    <p:extLst>
      <p:ext uri="{BB962C8B-B14F-4D97-AF65-F5344CB8AC3E}">
        <p14:creationId xmlns:p14="http://schemas.microsoft.com/office/powerpoint/2010/main" val="2968924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eative 2">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1471C43-87CC-B147-997B-96250C3A3C70}"/>
              </a:ext>
            </a:extLst>
          </p:cNvPr>
          <p:cNvSpPr/>
          <p:nvPr userDrawn="1"/>
        </p:nvSpPr>
        <p:spPr>
          <a:xfrm>
            <a:off x="10258765" y="4077597"/>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Arial" panose="020B0604020202020204" pitchFamily="34" charset="0"/>
                <a:cs typeface="Arial" panose="020B0604020202020204" pitchFamily="34" charset="0"/>
              </a:rPr>
              <a:t>3</a:t>
            </a:r>
          </a:p>
        </p:txBody>
      </p:sp>
      <p:sp>
        <p:nvSpPr>
          <p:cNvPr id="9" name="Oval 8">
            <a:extLst>
              <a:ext uri="{FF2B5EF4-FFF2-40B4-BE49-F238E27FC236}">
                <a16:creationId xmlns:a16="http://schemas.microsoft.com/office/drawing/2014/main" id="{A5FCDB27-DA03-0D43-B6C7-64880C279F85}"/>
              </a:ext>
            </a:extLst>
          </p:cNvPr>
          <p:cNvSpPr/>
          <p:nvPr userDrawn="1"/>
        </p:nvSpPr>
        <p:spPr>
          <a:xfrm>
            <a:off x="5131642" y="4077597"/>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1</a:t>
            </a:r>
          </a:p>
        </p:txBody>
      </p:sp>
      <p:sp>
        <p:nvSpPr>
          <p:cNvPr id="11" name="Oval 10">
            <a:extLst>
              <a:ext uri="{FF2B5EF4-FFF2-40B4-BE49-F238E27FC236}">
                <a16:creationId xmlns:a16="http://schemas.microsoft.com/office/drawing/2014/main" id="{FC468950-C757-4547-9722-3CC94E3CA1D5}"/>
              </a:ext>
            </a:extLst>
          </p:cNvPr>
          <p:cNvSpPr/>
          <p:nvPr userDrawn="1"/>
        </p:nvSpPr>
        <p:spPr>
          <a:xfrm>
            <a:off x="7695203" y="4077597"/>
            <a:ext cx="721658" cy="721658"/>
          </a:xfrm>
          <a:prstGeom prst="ellipse">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latin typeface="Arial" panose="020B0604020202020204" pitchFamily="34" charset="0"/>
                <a:cs typeface="Arial" panose="020B0604020202020204" pitchFamily="34" charset="0"/>
              </a:rPr>
              <a:t>2</a:t>
            </a:r>
          </a:p>
        </p:txBody>
      </p:sp>
      <p:sp>
        <p:nvSpPr>
          <p:cNvPr id="15" name="Picture Placeholder 12">
            <a:extLst>
              <a:ext uri="{FF2B5EF4-FFF2-40B4-BE49-F238E27FC236}">
                <a16:creationId xmlns:a16="http://schemas.microsoft.com/office/drawing/2014/main" id="{0B41F794-1E5C-FA4C-8C4C-6E71F6D342AF}"/>
              </a:ext>
            </a:extLst>
          </p:cNvPr>
          <p:cNvSpPr>
            <a:spLocks noGrp="1"/>
          </p:cNvSpPr>
          <p:nvPr>
            <p:ph type="pic" sz="quarter" idx="10"/>
          </p:nvPr>
        </p:nvSpPr>
        <p:spPr>
          <a:xfrm>
            <a:off x="429406" y="1537469"/>
            <a:ext cx="3787791" cy="4572809"/>
          </a:xfrm>
          <a:prstGeom prst="rect">
            <a:avLst/>
          </a:prstGeom>
        </p:spPr>
        <p:txBody>
          <a:bodyPr anchor="ctr"/>
          <a:lstStyle>
            <a:lvl1pPr marL="0" indent="0" algn="ctr">
              <a:buNone/>
              <a:defRPr/>
            </a:lvl1pPr>
          </a:lstStyle>
          <a:p>
            <a:r>
              <a:rPr lang="en-US" dirty="0"/>
              <a:t>Click icon to add picture</a:t>
            </a:r>
          </a:p>
          <a:p>
            <a:endParaRPr lang="en-US" dirty="0"/>
          </a:p>
          <a:p>
            <a:endParaRPr lang="en-US" dirty="0"/>
          </a:p>
        </p:txBody>
      </p:sp>
      <p:sp>
        <p:nvSpPr>
          <p:cNvPr id="16" name="Text Placeholder 3">
            <a:extLst>
              <a:ext uri="{FF2B5EF4-FFF2-40B4-BE49-F238E27FC236}">
                <a16:creationId xmlns:a16="http://schemas.microsoft.com/office/drawing/2014/main" id="{E8F64B92-1FBD-1640-8A9D-CF3EB047B431}"/>
              </a:ext>
            </a:extLst>
          </p:cNvPr>
          <p:cNvSpPr>
            <a:spLocks noGrp="1"/>
          </p:cNvSpPr>
          <p:nvPr>
            <p:ph type="body" sz="half" idx="16" hasCustomPrompt="1"/>
          </p:nvPr>
        </p:nvSpPr>
        <p:spPr>
          <a:xfrm>
            <a:off x="415874" y="5471697"/>
            <a:ext cx="3802914" cy="650773"/>
          </a:xfrm>
          <a:prstGeom prst="rect">
            <a:avLst/>
          </a:prstGeom>
          <a:solidFill>
            <a:srgbClr val="00A3E0"/>
          </a:solidFill>
        </p:spPr>
        <p:txBody>
          <a:bodyPr lIns="182880" tIns="182880" rIns="182880" bIns="182880" anchor="ctr">
            <a:normAutofit/>
          </a:bodyPr>
          <a:lstStyle>
            <a:lvl1pPr marL="0" indent="0" algn="ctr">
              <a:lnSpc>
                <a:spcPts val="2000"/>
              </a:lnSpc>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Short Caption</a:t>
            </a:r>
          </a:p>
        </p:txBody>
      </p:sp>
      <p:sp>
        <p:nvSpPr>
          <p:cNvPr id="18" name="Text Placeholder 2">
            <a:extLst>
              <a:ext uri="{FF2B5EF4-FFF2-40B4-BE49-F238E27FC236}">
                <a16:creationId xmlns:a16="http://schemas.microsoft.com/office/drawing/2014/main" id="{732F624B-ACC4-3348-97D6-C6637D0D0A2C}"/>
              </a:ext>
            </a:extLst>
          </p:cNvPr>
          <p:cNvSpPr>
            <a:spLocks noGrp="1"/>
          </p:cNvSpPr>
          <p:nvPr>
            <p:ph type="body" sz="quarter" idx="20"/>
          </p:nvPr>
        </p:nvSpPr>
        <p:spPr>
          <a:xfrm>
            <a:off x="4349471" y="4854390"/>
            <a:ext cx="2286000" cy="1255888"/>
          </a:xfrm>
          <a:prstGeom prst="rect">
            <a:avLst/>
          </a:prstGeom>
        </p:spPr>
        <p:txBody>
          <a:bodyPr>
            <a:norm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
            <a:extLst>
              <a:ext uri="{FF2B5EF4-FFF2-40B4-BE49-F238E27FC236}">
                <a16:creationId xmlns:a16="http://schemas.microsoft.com/office/drawing/2014/main" id="{98F91307-A01A-6747-AAB1-8C9DF0BDEA8A}"/>
              </a:ext>
            </a:extLst>
          </p:cNvPr>
          <p:cNvSpPr>
            <a:spLocks noGrp="1"/>
          </p:cNvSpPr>
          <p:nvPr>
            <p:ph type="body" sz="quarter" idx="21"/>
          </p:nvPr>
        </p:nvSpPr>
        <p:spPr>
          <a:xfrm>
            <a:off x="9476594" y="4854390"/>
            <a:ext cx="2286000" cy="1255888"/>
          </a:xfrm>
          <a:prstGeom prst="rect">
            <a:avLst/>
          </a:prstGeom>
        </p:spPr>
        <p:txBody>
          <a:bodyPr>
            <a:norm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0" name="Text Placeholder 2">
            <a:extLst>
              <a:ext uri="{FF2B5EF4-FFF2-40B4-BE49-F238E27FC236}">
                <a16:creationId xmlns:a16="http://schemas.microsoft.com/office/drawing/2014/main" id="{97826B24-4AD6-E640-90E7-E6F76AD802BC}"/>
              </a:ext>
            </a:extLst>
          </p:cNvPr>
          <p:cNvSpPr>
            <a:spLocks noGrp="1"/>
          </p:cNvSpPr>
          <p:nvPr>
            <p:ph type="body" sz="quarter" idx="22"/>
          </p:nvPr>
        </p:nvSpPr>
        <p:spPr>
          <a:xfrm>
            <a:off x="6913032" y="4854390"/>
            <a:ext cx="2286000" cy="1255888"/>
          </a:xfrm>
          <a:prstGeom prst="rect">
            <a:avLst/>
          </a:prstGeom>
        </p:spPr>
        <p:txBody>
          <a:bodyPr>
            <a:norm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3" name="Text Placeholder 2">
            <a:extLst>
              <a:ext uri="{FF2B5EF4-FFF2-40B4-BE49-F238E27FC236}">
                <a16:creationId xmlns:a16="http://schemas.microsoft.com/office/drawing/2014/main" id="{A8BE3EF8-338F-5545-AA93-77AB8CAF272A}"/>
              </a:ext>
            </a:extLst>
          </p:cNvPr>
          <p:cNvSpPr>
            <a:spLocks noGrp="1"/>
          </p:cNvSpPr>
          <p:nvPr>
            <p:ph type="body" sz="quarter" idx="23"/>
          </p:nvPr>
        </p:nvSpPr>
        <p:spPr>
          <a:xfrm>
            <a:off x="4349470" y="1970557"/>
            <a:ext cx="7413124" cy="1834625"/>
          </a:xfrm>
          <a:prstGeom prst="rect">
            <a:avLst/>
          </a:prstGeom>
        </p:spPr>
        <p:txBody>
          <a:bodyPr>
            <a:normAutofit/>
          </a:bodyPr>
          <a:lstStyle>
            <a:lvl1pPr marL="0" indent="0" algn="l">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4" name="Text Placeholder 2">
            <a:extLst>
              <a:ext uri="{FF2B5EF4-FFF2-40B4-BE49-F238E27FC236}">
                <a16:creationId xmlns:a16="http://schemas.microsoft.com/office/drawing/2014/main" id="{FFCC0E49-CA55-7F43-A88A-888834C1F42E}"/>
              </a:ext>
            </a:extLst>
          </p:cNvPr>
          <p:cNvSpPr>
            <a:spLocks noGrp="1"/>
          </p:cNvSpPr>
          <p:nvPr>
            <p:ph type="body" sz="quarter" idx="24"/>
          </p:nvPr>
        </p:nvSpPr>
        <p:spPr>
          <a:xfrm>
            <a:off x="4349470" y="1537469"/>
            <a:ext cx="7413124" cy="402337"/>
          </a:xfrm>
          <a:prstGeom prst="rect">
            <a:avLst/>
          </a:prstGeom>
        </p:spPr>
        <p:txBody>
          <a:bodyPr>
            <a:normAutofit/>
          </a:bodyPr>
          <a:lstStyle>
            <a:lvl1pPr marL="0" indent="0" algn="l">
              <a:buNone/>
              <a:defRPr sz="1800" b="1">
                <a:solidFill>
                  <a:srgbClr val="00A3E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B85D4755-3935-BF4C-8E8B-774EFD1EE11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04192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Background">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5DC0D4C-E5E0-A840-A782-0F28A562777A}"/>
              </a:ext>
            </a:extLst>
          </p:cNvPr>
          <p:cNvSpPr>
            <a:spLocks noGrp="1"/>
          </p:cNvSpPr>
          <p:nvPr>
            <p:ph type="pic" sz="quarter" idx="10"/>
          </p:nvPr>
        </p:nvSpPr>
        <p:spPr>
          <a:xfrm>
            <a:off x="0" y="0"/>
            <a:ext cx="12192000" cy="6302277"/>
          </a:xfrm>
          <a:prstGeom prst="rect">
            <a:avLst/>
          </a:prstGeom>
        </p:spPr>
        <p:txBody>
          <a:bodyPr anchor="ctr"/>
          <a:lstStyle>
            <a:lvl1pPr marL="0" indent="0" algn="ctr">
              <a:buNone/>
              <a:defRPr/>
            </a:lvl1pPr>
          </a:lstStyle>
          <a:p>
            <a:endParaRPr lang="en-US" dirty="0"/>
          </a:p>
          <a:p>
            <a:endParaRPr lang="en-US" dirty="0"/>
          </a:p>
          <a:p>
            <a:r>
              <a:rPr lang="en-US" dirty="0"/>
              <a:t>Click icon to add picture</a:t>
            </a:r>
          </a:p>
        </p:txBody>
      </p:sp>
    </p:spTree>
    <p:extLst>
      <p:ext uri="{BB962C8B-B14F-4D97-AF65-F5344CB8AC3E}">
        <p14:creationId xmlns:p14="http://schemas.microsoft.com/office/powerpoint/2010/main" val="267795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Image Background">
    <p:spTree>
      <p:nvGrpSpPr>
        <p:cNvPr id="1" name=""/>
        <p:cNvGrpSpPr/>
        <p:nvPr/>
      </p:nvGrpSpPr>
      <p:grpSpPr>
        <a:xfrm>
          <a:off x="0" y="0"/>
          <a:ext cx="0" cy="0"/>
          <a:chOff x="0" y="0"/>
          <a:chExt cx="0" cy="0"/>
        </a:xfrm>
      </p:grpSpPr>
      <p:sp>
        <p:nvSpPr>
          <p:cNvPr id="4" name="Picture Placeholder 12">
            <a:extLst>
              <a:ext uri="{FF2B5EF4-FFF2-40B4-BE49-F238E27FC236}">
                <a16:creationId xmlns:a16="http://schemas.microsoft.com/office/drawing/2014/main" id="{1CD6106C-8F37-4646-B069-E8B2FA1B8286}"/>
              </a:ext>
            </a:extLst>
          </p:cNvPr>
          <p:cNvSpPr>
            <a:spLocks noGrp="1"/>
          </p:cNvSpPr>
          <p:nvPr>
            <p:ph type="pic" sz="quarter" idx="10"/>
          </p:nvPr>
        </p:nvSpPr>
        <p:spPr>
          <a:xfrm>
            <a:off x="0" y="0"/>
            <a:ext cx="12192000" cy="6302277"/>
          </a:xfrm>
          <a:prstGeom prst="rect">
            <a:avLst/>
          </a:prstGeom>
        </p:spPr>
        <p:txBody>
          <a:bodyPr anchor="ctr"/>
          <a:lstStyle>
            <a:lvl1pPr marL="0" indent="0" algn="ctr">
              <a:buNone/>
              <a:defRPr/>
            </a:lvl1pPr>
          </a:lstStyle>
          <a:p>
            <a:endParaRPr lang="en-US" dirty="0"/>
          </a:p>
          <a:p>
            <a:endParaRPr lang="en-US" dirty="0"/>
          </a:p>
          <a:p>
            <a:r>
              <a:rPr lang="en-US" dirty="0"/>
              <a:t>Click icon to add picture</a:t>
            </a:r>
          </a:p>
        </p:txBody>
      </p:sp>
      <p:sp>
        <p:nvSpPr>
          <p:cNvPr id="9" name="Content Placeholder 2">
            <a:extLst>
              <a:ext uri="{FF2B5EF4-FFF2-40B4-BE49-F238E27FC236}">
                <a16:creationId xmlns:a16="http://schemas.microsoft.com/office/drawing/2014/main" id="{9C6790C9-FF51-6341-A554-36F52885B440}"/>
              </a:ext>
            </a:extLst>
          </p:cNvPr>
          <p:cNvSpPr>
            <a:spLocks noGrp="1"/>
          </p:cNvSpPr>
          <p:nvPr>
            <p:ph idx="1"/>
          </p:nvPr>
        </p:nvSpPr>
        <p:spPr>
          <a:xfrm>
            <a:off x="429405" y="1537469"/>
            <a:ext cx="11333187" cy="13764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29E286D-5610-3241-AE82-524BAB485E3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52851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 Image Background">
    <p:spTree>
      <p:nvGrpSpPr>
        <p:cNvPr id="1" name=""/>
        <p:cNvGrpSpPr/>
        <p:nvPr/>
      </p:nvGrpSpPr>
      <p:grpSpPr>
        <a:xfrm>
          <a:off x="0" y="0"/>
          <a:ext cx="0" cy="0"/>
          <a:chOff x="0" y="0"/>
          <a:chExt cx="0" cy="0"/>
        </a:xfrm>
      </p:grpSpPr>
      <p:sp>
        <p:nvSpPr>
          <p:cNvPr id="5" name="Picture Placeholder 12">
            <a:extLst>
              <a:ext uri="{FF2B5EF4-FFF2-40B4-BE49-F238E27FC236}">
                <a16:creationId xmlns:a16="http://schemas.microsoft.com/office/drawing/2014/main" id="{C9CE83F9-6AB0-E54B-A68F-1FD0507E4A63}"/>
              </a:ext>
            </a:extLst>
          </p:cNvPr>
          <p:cNvSpPr>
            <a:spLocks noGrp="1"/>
          </p:cNvSpPr>
          <p:nvPr>
            <p:ph type="pic" sz="quarter" idx="12"/>
          </p:nvPr>
        </p:nvSpPr>
        <p:spPr>
          <a:xfrm>
            <a:off x="0" y="0"/>
            <a:ext cx="12192000" cy="6302277"/>
          </a:xfrm>
          <a:prstGeom prst="rect">
            <a:avLst/>
          </a:prstGeom>
        </p:spPr>
        <p:txBody>
          <a:bodyPr anchor="ctr"/>
          <a:lstStyle>
            <a:lvl1pPr marL="0" indent="0" algn="ctr">
              <a:buNone/>
              <a:defRPr/>
            </a:lvl1pPr>
          </a:lstStyle>
          <a:p>
            <a:endParaRPr lang="en-US" dirty="0"/>
          </a:p>
          <a:p>
            <a:endParaRPr lang="en-US" dirty="0"/>
          </a:p>
          <a:p>
            <a:r>
              <a:rPr lang="en-US" dirty="0"/>
              <a:t>Click icon to add picture</a:t>
            </a:r>
          </a:p>
        </p:txBody>
      </p:sp>
      <p:sp>
        <p:nvSpPr>
          <p:cNvPr id="2" name="Title 1">
            <a:extLst>
              <a:ext uri="{FF2B5EF4-FFF2-40B4-BE49-F238E27FC236}">
                <a16:creationId xmlns:a16="http://schemas.microsoft.com/office/drawing/2014/main" id="{7BF05B07-882D-9B4A-9E58-D159B8694333}"/>
              </a:ext>
            </a:extLst>
          </p:cNvPr>
          <p:cNvSpPr>
            <a:spLocks noGrp="1"/>
          </p:cNvSpPr>
          <p:nvPr>
            <p:ph type="title"/>
          </p:nvPr>
        </p:nvSpPr>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4EA282E7-2AB2-CF43-92EF-BC1AA4D7E8CF}"/>
              </a:ext>
            </a:extLst>
          </p:cNvPr>
          <p:cNvSpPr>
            <a:spLocks noGrp="1"/>
          </p:cNvSpPr>
          <p:nvPr>
            <p:ph idx="10"/>
          </p:nvPr>
        </p:nvSpPr>
        <p:spPr>
          <a:xfrm>
            <a:off x="429405" y="1537469"/>
            <a:ext cx="5590395" cy="13764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BDB36722-8CF4-F841-9DAC-373CE5847B59}"/>
              </a:ext>
            </a:extLst>
          </p:cNvPr>
          <p:cNvSpPr>
            <a:spLocks noGrp="1"/>
          </p:cNvSpPr>
          <p:nvPr>
            <p:ph idx="11"/>
          </p:nvPr>
        </p:nvSpPr>
        <p:spPr>
          <a:xfrm>
            <a:off x="6172199" y="1537469"/>
            <a:ext cx="5590395" cy="137641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5860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 Image Background">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769958CB-8A88-EF43-B710-F5FF182B3EE5}"/>
              </a:ext>
            </a:extLst>
          </p:cNvPr>
          <p:cNvSpPr>
            <a:spLocks noGrp="1"/>
          </p:cNvSpPr>
          <p:nvPr>
            <p:ph type="pic" sz="quarter" idx="10"/>
          </p:nvPr>
        </p:nvSpPr>
        <p:spPr>
          <a:xfrm>
            <a:off x="0" y="0"/>
            <a:ext cx="12192000" cy="6302277"/>
          </a:xfrm>
          <a:prstGeom prst="rect">
            <a:avLst/>
          </a:prstGeom>
        </p:spPr>
        <p:txBody>
          <a:bodyPr anchor="ctr"/>
          <a:lstStyle>
            <a:lvl1pPr marL="0" indent="0" algn="ctr">
              <a:buNone/>
              <a:defRPr/>
            </a:lvl1pPr>
          </a:lstStyle>
          <a:p>
            <a:endParaRPr lang="en-US" dirty="0"/>
          </a:p>
          <a:p>
            <a:endParaRPr lang="en-US" dirty="0"/>
          </a:p>
          <a:p>
            <a:r>
              <a:rPr lang="en-US" dirty="0"/>
              <a:t>Click icon to add picture</a:t>
            </a:r>
          </a:p>
        </p:txBody>
      </p:sp>
      <p:sp>
        <p:nvSpPr>
          <p:cNvPr id="2" name="Title 1">
            <a:extLst>
              <a:ext uri="{FF2B5EF4-FFF2-40B4-BE49-F238E27FC236}">
                <a16:creationId xmlns:a16="http://schemas.microsoft.com/office/drawing/2014/main" id="{469B9F5E-0C9F-8B4A-AF25-64F67964F4EB}"/>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279EA4C4-689C-5C40-BAA6-670583502B00}"/>
              </a:ext>
            </a:extLst>
          </p:cNvPr>
          <p:cNvSpPr>
            <a:spLocks noGrp="1"/>
          </p:cNvSpPr>
          <p:nvPr>
            <p:ph idx="11"/>
          </p:nvPr>
        </p:nvSpPr>
        <p:spPr>
          <a:xfrm>
            <a:off x="429405" y="1537469"/>
            <a:ext cx="3610783" cy="13642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716463-7509-164D-82F6-3ECEA588655C}"/>
              </a:ext>
            </a:extLst>
          </p:cNvPr>
          <p:cNvSpPr>
            <a:spLocks noGrp="1"/>
          </p:cNvSpPr>
          <p:nvPr>
            <p:ph idx="12"/>
          </p:nvPr>
        </p:nvSpPr>
        <p:spPr>
          <a:xfrm>
            <a:off x="8151814" y="1537469"/>
            <a:ext cx="3610783" cy="13642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C55CC3BD-0D33-EF47-AEF4-8D8011199DA8}"/>
              </a:ext>
            </a:extLst>
          </p:cNvPr>
          <p:cNvSpPr>
            <a:spLocks noGrp="1"/>
          </p:cNvSpPr>
          <p:nvPr>
            <p:ph idx="13"/>
          </p:nvPr>
        </p:nvSpPr>
        <p:spPr>
          <a:xfrm>
            <a:off x="4290609" y="1537469"/>
            <a:ext cx="3610783" cy="13642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3717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5C0E0B5-FEEC-0941-8B5C-CE4F030EFAA4}"/>
              </a:ext>
            </a:extLst>
          </p:cNvPr>
          <p:cNvSpPr txBox="1">
            <a:spLocks/>
          </p:cNvSpPr>
          <p:nvPr userDrawn="1"/>
        </p:nvSpPr>
        <p:spPr>
          <a:xfrm>
            <a:off x="3505200" y="2502408"/>
            <a:ext cx="5181599" cy="96316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dirty="0">
                <a:solidFill>
                  <a:srgbClr val="00A3E0"/>
                </a:solidFill>
                <a:latin typeface="Arial" panose="020B0604020202020204" pitchFamily="34" charset="0"/>
                <a:ea typeface="+mn-ea"/>
                <a:cs typeface="Arial" panose="020B0604020202020204" pitchFamily="34" charset="0"/>
              </a:rPr>
              <a:t>Questions?</a:t>
            </a:r>
          </a:p>
        </p:txBody>
      </p:sp>
    </p:spTree>
    <p:extLst>
      <p:ext uri="{BB962C8B-B14F-4D97-AF65-F5344CB8AC3E}">
        <p14:creationId xmlns:p14="http://schemas.microsoft.com/office/powerpoint/2010/main" val="540679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5DECB03-DDDC-BB43-A15D-FFBADA8969A8}"/>
              </a:ext>
            </a:extLst>
          </p:cNvPr>
          <p:cNvSpPr txBox="1">
            <a:spLocks/>
          </p:cNvSpPr>
          <p:nvPr userDrawn="1"/>
        </p:nvSpPr>
        <p:spPr>
          <a:xfrm>
            <a:off x="3505201" y="1626449"/>
            <a:ext cx="5181599" cy="96316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200" dirty="0">
                <a:solidFill>
                  <a:srgbClr val="00A3E0"/>
                </a:solidFill>
                <a:latin typeface="Arial" panose="020B0604020202020204" pitchFamily="34" charset="0"/>
                <a:ea typeface="+mn-ea"/>
                <a:cs typeface="Arial" panose="020B0604020202020204" pitchFamily="34" charset="0"/>
              </a:rPr>
              <a:t>Thank you!</a:t>
            </a:r>
          </a:p>
        </p:txBody>
      </p:sp>
      <p:sp>
        <p:nvSpPr>
          <p:cNvPr id="10" name="Content Placeholder 3">
            <a:extLst>
              <a:ext uri="{FF2B5EF4-FFF2-40B4-BE49-F238E27FC236}">
                <a16:creationId xmlns:a16="http://schemas.microsoft.com/office/drawing/2014/main" id="{B81CFF6C-EBFB-4949-8004-261482646F07}"/>
              </a:ext>
            </a:extLst>
          </p:cNvPr>
          <p:cNvSpPr txBox="1">
            <a:spLocks/>
          </p:cNvSpPr>
          <p:nvPr userDrawn="1"/>
        </p:nvSpPr>
        <p:spPr>
          <a:xfrm>
            <a:off x="3305908" y="2589617"/>
            <a:ext cx="5580184" cy="20939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Visit us online at:</a:t>
            </a:r>
          </a:p>
          <a:p>
            <a:pPr marL="0" indent="0" algn="ctr">
              <a:buFont typeface="Arial" panose="020B0604020202020204" pitchFamily="34" charset="0"/>
              <a:buNone/>
            </a:pPr>
            <a:r>
              <a:rPr lang="en-US" sz="2000" u="none" dirty="0">
                <a:solidFill>
                  <a:srgbClr val="00A3E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chatsworth.com</a:t>
            </a:r>
            <a:endParaRPr lang="en-US" sz="2000" u="none" dirty="0">
              <a:solidFill>
                <a:srgbClr val="00A3E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800"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Follow us on your favorite social media sites:</a:t>
            </a:r>
          </a:p>
        </p:txBody>
      </p:sp>
      <p:grpSp>
        <p:nvGrpSpPr>
          <p:cNvPr id="16" name="Group 15">
            <a:extLst>
              <a:ext uri="{FF2B5EF4-FFF2-40B4-BE49-F238E27FC236}">
                <a16:creationId xmlns:a16="http://schemas.microsoft.com/office/drawing/2014/main" id="{C57BF134-FACC-43D9-A101-8C21B33F4FD0}"/>
              </a:ext>
            </a:extLst>
          </p:cNvPr>
          <p:cNvGrpSpPr/>
          <p:nvPr userDrawn="1"/>
        </p:nvGrpSpPr>
        <p:grpSpPr>
          <a:xfrm>
            <a:off x="4529079" y="3984993"/>
            <a:ext cx="3133841" cy="793826"/>
            <a:chOff x="408303" y="2260696"/>
            <a:chExt cx="3133841" cy="793826"/>
          </a:xfrm>
        </p:grpSpPr>
        <p:pic>
          <p:nvPicPr>
            <p:cNvPr id="17" name="Picture 16" descr="A close up of a sign&#10;&#10;Description automatically generated">
              <a:extLst>
                <a:ext uri="{FF2B5EF4-FFF2-40B4-BE49-F238E27FC236}">
                  <a16:creationId xmlns:a16="http://schemas.microsoft.com/office/drawing/2014/main" id="{6B2E0500-7A3C-4CA0-8F14-2A0E18289C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789" y="2260701"/>
              <a:ext cx="793819" cy="793819"/>
            </a:xfrm>
            <a:prstGeom prst="rect">
              <a:avLst/>
            </a:prstGeom>
          </p:spPr>
        </p:pic>
        <p:pic>
          <p:nvPicPr>
            <p:cNvPr id="18" name="Picture 17" descr="A close up of a sign&#10;&#10;Description automatically generated">
              <a:extLst>
                <a:ext uri="{FF2B5EF4-FFF2-40B4-BE49-F238E27FC236}">
                  <a16:creationId xmlns:a16="http://schemas.microsoft.com/office/drawing/2014/main" id="{7007EE18-4A02-4287-9B20-4560ADE1685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8303" y="2260703"/>
              <a:ext cx="793819" cy="793819"/>
            </a:xfrm>
            <a:prstGeom prst="rect">
              <a:avLst/>
            </a:prstGeom>
          </p:spPr>
        </p:pic>
        <p:pic>
          <p:nvPicPr>
            <p:cNvPr id="19" name="Picture 18" descr="A close up of a sign&#10;&#10;Description automatically generated">
              <a:extLst>
                <a:ext uri="{FF2B5EF4-FFF2-40B4-BE49-F238E27FC236}">
                  <a16:creationId xmlns:a16="http://schemas.microsoft.com/office/drawing/2014/main" id="{E70D772C-8323-489E-84FE-FEE12488003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48325" y="2260696"/>
              <a:ext cx="793819" cy="793819"/>
            </a:xfrm>
            <a:prstGeom prst="rect">
              <a:avLst/>
            </a:prstGeom>
          </p:spPr>
        </p:pic>
        <p:pic>
          <p:nvPicPr>
            <p:cNvPr id="20" name="Picture 19" descr="A picture containing sign, sitting, black, dark&#10;&#10;Description automatically generated">
              <a:extLst>
                <a:ext uri="{FF2B5EF4-FFF2-40B4-BE49-F238E27FC236}">
                  <a16:creationId xmlns:a16="http://schemas.microsoft.com/office/drawing/2014/main" id="{804FCE08-C3CB-4CE4-88A9-C7377D8D778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281975" y="2260697"/>
              <a:ext cx="793819" cy="793819"/>
            </a:xfrm>
            <a:prstGeom prst="rect">
              <a:avLst/>
            </a:prstGeom>
          </p:spPr>
        </p:pic>
        <p:pic>
          <p:nvPicPr>
            <p:cNvPr id="21" name="Picture 20" descr="A black sign with white text&#10;&#10;Description automatically generated">
              <a:extLst>
                <a:ext uri="{FF2B5EF4-FFF2-40B4-BE49-F238E27FC236}">
                  <a16:creationId xmlns:a16="http://schemas.microsoft.com/office/drawing/2014/main" id="{FA12F242-1442-400A-8BEE-16C73DA5FF1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5625" y="2260697"/>
              <a:ext cx="793819" cy="793819"/>
            </a:xfrm>
            <a:prstGeom prst="rect">
              <a:avLst/>
            </a:prstGeom>
          </p:spPr>
        </p:pic>
        <p:pic>
          <p:nvPicPr>
            <p:cNvPr id="22" name="Picture 21" descr="A black sign with white text&#10;&#10;Description automatically generated">
              <a:extLst>
                <a:ext uri="{FF2B5EF4-FFF2-40B4-BE49-F238E27FC236}">
                  <a16:creationId xmlns:a16="http://schemas.microsoft.com/office/drawing/2014/main" id="{19F501FF-C88C-4ECF-94BD-BE55E6B9D5F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349275" y="2260699"/>
              <a:ext cx="793819" cy="793819"/>
            </a:xfrm>
            <a:prstGeom prst="rect">
              <a:avLst/>
            </a:prstGeom>
          </p:spPr>
        </p:pic>
      </p:grpSp>
    </p:spTree>
    <p:custDataLst>
      <p:tags r:id="rId1"/>
    </p:custDataLst>
    <p:extLst>
      <p:ext uri="{BB962C8B-B14F-4D97-AF65-F5344CB8AC3E}">
        <p14:creationId xmlns:p14="http://schemas.microsoft.com/office/powerpoint/2010/main" val="403398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mpany Brand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B6771A-B9E1-104C-81B6-05228C5F6B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AutoShape 3"/>
          <p:cNvSpPr>
            <a:spLocks noChangeAspect="1" noChangeArrowheads="1" noTextEdit="1"/>
          </p:cNvSpPr>
          <p:nvPr userDrawn="1"/>
        </p:nvSpPr>
        <p:spPr bwMode="auto">
          <a:xfrm>
            <a:off x="0" y="5418138"/>
            <a:ext cx="76739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Slide Number Placeholder 5"/>
          <p:cNvSpPr txBox="1">
            <a:spLocks/>
          </p:cNvSpPr>
          <p:nvPr userDrawn="1"/>
        </p:nvSpPr>
        <p:spPr>
          <a:xfrm>
            <a:off x="11598029" y="6464089"/>
            <a:ext cx="1027724" cy="3936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4" name="Rectangle 13">
            <a:extLst>
              <a:ext uri="{FF2B5EF4-FFF2-40B4-BE49-F238E27FC236}">
                <a16:creationId xmlns:a16="http://schemas.microsoft.com/office/drawing/2014/main" id="{3FEA842C-9668-C041-B1B4-49D46477A0AD}"/>
              </a:ext>
            </a:extLst>
          </p:cNvPr>
          <p:cNvSpPr/>
          <p:nvPr userDrawn="1"/>
        </p:nvSpPr>
        <p:spPr>
          <a:xfrm>
            <a:off x="400878" y="4413309"/>
            <a:ext cx="3316357" cy="24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Protecting your technology investment.</a:t>
            </a:r>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0BE47049-4BF8-E54A-8B1A-3E4D96A73902}"/>
              </a:ext>
            </a:extLst>
          </p:cNvPr>
          <p:cNvSpPr/>
          <p:nvPr userDrawn="1"/>
        </p:nvSpPr>
        <p:spPr>
          <a:xfrm>
            <a:off x="6881186" y="4413309"/>
            <a:ext cx="5006009" cy="240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United States | Canada | Latin America | Europe | Asia Pacific | Middle East &amp; Africa</a:t>
            </a:r>
          </a:p>
        </p:txBody>
      </p:sp>
      <p:grpSp>
        <p:nvGrpSpPr>
          <p:cNvPr id="18" name="Group 17">
            <a:extLst>
              <a:ext uri="{FF2B5EF4-FFF2-40B4-BE49-F238E27FC236}">
                <a16:creationId xmlns:a16="http://schemas.microsoft.com/office/drawing/2014/main" id="{FABED8A5-B530-4449-B4D4-001A18399FA2}"/>
              </a:ext>
            </a:extLst>
          </p:cNvPr>
          <p:cNvGrpSpPr/>
          <p:nvPr userDrawn="1"/>
        </p:nvGrpSpPr>
        <p:grpSpPr>
          <a:xfrm>
            <a:off x="5008687" y="792902"/>
            <a:ext cx="2174626" cy="2485287"/>
            <a:chOff x="3279356" y="1400111"/>
            <a:chExt cx="2585289" cy="2954616"/>
          </a:xfrm>
        </p:grpSpPr>
        <p:sp>
          <p:nvSpPr>
            <p:cNvPr id="20" name="Rectangle 19">
              <a:extLst>
                <a:ext uri="{FF2B5EF4-FFF2-40B4-BE49-F238E27FC236}">
                  <a16:creationId xmlns:a16="http://schemas.microsoft.com/office/drawing/2014/main" id="{26C7CF4F-B52D-5240-8551-D0D71CB5F69F}"/>
                </a:ext>
              </a:extLst>
            </p:cNvPr>
            <p:cNvSpPr/>
            <p:nvPr userDrawn="1"/>
          </p:nvSpPr>
          <p:spPr>
            <a:xfrm>
              <a:off x="3413760" y="1534160"/>
              <a:ext cx="2286000" cy="1706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8B3E355-7EFC-4B4F-AEE7-F25C5104DA6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79356" y="1400111"/>
              <a:ext cx="2585289" cy="2954616"/>
            </a:xfrm>
            <a:prstGeom prst="rect">
              <a:avLst/>
            </a:prstGeom>
          </p:spPr>
        </p:pic>
      </p:grpSp>
    </p:spTree>
    <p:extLst>
      <p:ext uri="{BB962C8B-B14F-4D97-AF65-F5344CB8AC3E}">
        <p14:creationId xmlns:p14="http://schemas.microsoft.com/office/powerpoint/2010/main" val="2362366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binet and Contain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D694E-C3C0-7A47-8021-86E53CD5F9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A017179C-B3CD-4847-BB62-7D1C5A388C10}"/>
              </a:ext>
            </a:extLst>
          </p:cNvPr>
          <p:cNvSpPr txBox="1"/>
          <p:nvPr userDrawn="1"/>
        </p:nvSpPr>
        <p:spPr>
          <a:xfrm>
            <a:off x="1132703" y="2858695"/>
            <a:ext cx="992659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CABINET &amp; AISLE CONTAINMENT SYSTEMS</a:t>
            </a:r>
          </a:p>
        </p:txBody>
      </p:sp>
      <p:cxnSp>
        <p:nvCxnSpPr>
          <p:cNvPr id="18" name="Straight Connector 17">
            <a:extLst>
              <a:ext uri="{FF2B5EF4-FFF2-40B4-BE49-F238E27FC236}">
                <a16:creationId xmlns:a16="http://schemas.microsoft.com/office/drawing/2014/main" id="{E3A0F055-1118-0F41-9F12-56F2C1F3DBC5}"/>
              </a:ext>
            </a:extLst>
          </p:cNvPr>
          <p:cNvCxnSpPr/>
          <p:nvPr userDrawn="1"/>
        </p:nvCxnSpPr>
        <p:spPr>
          <a:xfrm>
            <a:off x="1249680" y="3464685"/>
            <a:ext cx="969264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0" name="Text Placeholder 3">
            <a:extLst>
              <a:ext uri="{FF2B5EF4-FFF2-40B4-BE49-F238E27FC236}">
                <a16:creationId xmlns:a16="http://schemas.microsoft.com/office/drawing/2014/main" id="{E611CC4A-37D5-C543-B6DA-36701C28697D}"/>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or Description Goes Here</a:t>
            </a:r>
          </a:p>
        </p:txBody>
      </p:sp>
    </p:spTree>
    <p:extLst>
      <p:ext uri="{BB962C8B-B14F-4D97-AF65-F5344CB8AC3E}">
        <p14:creationId xmlns:p14="http://schemas.microsoft.com/office/powerpoint/2010/main" val="152081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ble Manag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49156-8BB9-734D-8109-DF856D5B41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FA77A2D6-3193-1346-91CA-A72EC6578642}"/>
              </a:ext>
            </a:extLst>
          </p:cNvPr>
          <p:cNvSpPr txBox="1"/>
          <p:nvPr userDrawn="1"/>
        </p:nvSpPr>
        <p:spPr>
          <a:xfrm>
            <a:off x="1132703" y="2858695"/>
            <a:ext cx="992659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CABLE MANAGEMENT</a:t>
            </a:r>
          </a:p>
        </p:txBody>
      </p:sp>
      <p:cxnSp>
        <p:nvCxnSpPr>
          <p:cNvPr id="18" name="Straight Connector 17">
            <a:extLst>
              <a:ext uri="{FF2B5EF4-FFF2-40B4-BE49-F238E27FC236}">
                <a16:creationId xmlns:a16="http://schemas.microsoft.com/office/drawing/2014/main" id="{97A32B1B-CC58-454C-B75B-492630603FE5}"/>
              </a:ext>
            </a:extLst>
          </p:cNvPr>
          <p:cNvCxnSpPr/>
          <p:nvPr userDrawn="1"/>
        </p:nvCxnSpPr>
        <p:spPr>
          <a:xfrm>
            <a:off x="3581400" y="3464685"/>
            <a:ext cx="50292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Text Placeholder 3">
            <a:extLst>
              <a:ext uri="{FF2B5EF4-FFF2-40B4-BE49-F238E27FC236}">
                <a16:creationId xmlns:a16="http://schemas.microsoft.com/office/drawing/2014/main" id="{F817B710-9807-E842-A0E7-D2E3DD710AD4}"/>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or Description Goes Here</a:t>
            </a:r>
          </a:p>
        </p:txBody>
      </p:sp>
    </p:spTree>
    <p:extLst>
      <p:ext uri="{BB962C8B-B14F-4D97-AF65-F5344CB8AC3E}">
        <p14:creationId xmlns:p14="http://schemas.microsoft.com/office/powerpoint/2010/main" val="171895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ower Manag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7FECB7-2FF1-2847-B360-3C2B0E7FC0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054AEB05-84A2-AD48-95BB-F67E0CED37E2}"/>
              </a:ext>
            </a:extLst>
          </p:cNvPr>
          <p:cNvSpPr txBox="1"/>
          <p:nvPr userDrawn="1"/>
        </p:nvSpPr>
        <p:spPr>
          <a:xfrm>
            <a:off x="1132703" y="2858695"/>
            <a:ext cx="992659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POWER MANAGEMENT</a:t>
            </a:r>
          </a:p>
        </p:txBody>
      </p:sp>
      <p:cxnSp>
        <p:nvCxnSpPr>
          <p:cNvPr id="17" name="Straight Connector 16">
            <a:extLst>
              <a:ext uri="{FF2B5EF4-FFF2-40B4-BE49-F238E27FC236}">
                <a16:creationId xmlns:a16="http://schemas.microsoft.com/office/drawing/2014/main" id="{4EA6DEF6-B877-4F4D-9C76-5FDF46F78F0E}"/>
              </a:ext>
            </a:extLst>
          </p:cNvPr>
          <p:cNvCxnSpPr/>
          <p:nvPr userDrawn="1"/>
        </p:nvCxnSpPr>
        <p:spPr>
          <a:xfrm>
            <a:off x="3489960" y="3464685"/>
            <a:ext cx="521208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8" name="Text Placeholder 3">
            <a:extLst>
              <a:ext uri="{FF2B5EF4-FFF2-40B4-BE49-F238E27FC236}">
                <a16:creationId xmlns:a16="http://schemas.microsoft.com/office/drawing/2014/main" id="{EF69F8AC-7782-4B43-AE92-31BAE8B53D52}"/>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or Description Goes Here</a:t>
            </a:r>
          </a:p>
        </p:txBody>
      </p:sp>
    </p:spTree>
    <p:extLst>
      <p:ext uri="{BB962C8B-B14F-4D97-AF65-F5344CB8AC3E}">
        <p14:creationId xmlns:p14="http://schemas.microsoft.com/office/powerpoint/2010/main" val="39044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ack System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EDB9E-CF04-E741-8A48-40121F4EF3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851C551B-FC0E-1F4D-A4E0-D1EC9B9F02A0}"/>
              </a:ext>
            </a:extLst>
          </p:cNvPr>
          <p:cNvSpPr txBox="1"/>
          <p:nvPr userDrawn="1"/>
        </p:nvSpPr>
        <p:spPr>
          <a:xfrm>
            <a:off x="1132703" y="2858695"/>
            <a:ext cx="9926594" cy="646331"/>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RACK SYSTEMS</a:t>
            </a:r>
          </a:p>
        </p:txBody>
      </p:sp>
      <p:cxnSp>
        <p:nvCxnSpPr>
          <p:cNvPr id="18" name="Straight Connector 17">
            <a:extLst>
              <a:ext uri="{FF2B5EF4-FFF2-40B4-BE49-F238E27FC236}">
                <a16:creationId xmlns:a16="http://schemas.microsoft.com/office/drawing/2014/main" id="{12668C82-C1B1-FC4B-87E1-5ECB49AFEB20}"/>
              </a:ext>
            </a:extLst>
          </p:cNvPr>
          <p:cNvCxnSpPr/>
          <p:nvPr userDrawn="1"/>
        </p:nvCxnSpPr>
        <p:spPr>
          <a:xfrm>
            <a:off x="4267200" y="3464685"/>
            <a:ext cx="365760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 name="Text Placeholder 3">
            <a:extLst>
              <a:ext uri="{FF2B5EF4-FFF2-40B4-BE49-F238E27FC236}">
                <a16:creationId xmlns:a16="http://schemas.microsoft.com/office/drawing/2014/main" id="{9B955951-C06B-E24B-AF43-61D2DADE2D2E}"/>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or Description Goes Here</a:t>
            </a:r>
          </a:p>
        </p:txBody>
      </p:sp>
    </p:spTree>
    <p:extLst>
      <p:ext uri="{BB962C8B-B14F-4D97-AF65-F5344CB8AC3E}">
        <p14:creationId xmlns:p14="http://schemas.microsoft.com/office/powerpoint/2010/main" val="161909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dustrial Enclosure System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6310B9-4CE0-C442-87CB-695E0CC6351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3A3D2B3-82FF-B84F-9A7D-7F8A2FB5985B}"/>
              </a:ext>
            </a:extLst>
          </p:cNvPr>
          <p:cNvSpPr txBox="1"/>
          <p:nvPr userDrawn="1"/>
        </p:nvSpPr>
        <p:spPr>
          <a:xfrm>
            <a:off x="-1" y="2858695"/>
            <a:ext cx="12191999" cy="430887"/>
          </a:xfrm>
          <a:prstGeom prst="rect">
            <a:avLst/>
          </a:prstGeom>
          <a:noFill/>
        </p:spPr>
        <p:txBody>
          <a:bodyPr wrap="square" rtlCol="0">
            <a:spAutoFit/>
          </a:bodyPr>
          <a:lstStyle/>
          <a:p>
            <a:pPr algn="ctr"/>
            <a:r>
              <a:rPr lang="en-US" sz="2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The Edge is Not the End. It’s Just the Beginning of Next-Generation Wireless Networks</a:t>
            </a:r>
            <a:endParaRPr lang="en-US" sz="2200" b="1" dirty="0">
              <a:solidFill>
                <a:schemeClr val="bg1"/>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FCDC474-A62E-D242-A1E8-74E420AF0216}"/>
              </a:ext>
            </a:extLst>
          </p:cNvPr>
          <p:cNvCxnSpPr/>
          <p:nvPr userDrawn="1"/>
        </p:nvCxnSpPr>
        <p:spPr>
          <a:xfrm>
            <a:off x="2072640" y="3464685"/>
            <a:ext cx="804672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Text Placeholder 3">
            <a:extLst>
              <a:ext uri="{FF2B5EF4-FFF2-40B4-BE49-F238E27FC236}">
                <a16:creationId xmlns:a16="http://schemas.microsoft.com/office/drawing/2014/main" id="{43C9AC13-7367-0149-B894-27893EA72681}"/>
              </a:ext>
            </a:extLst>
          </p:cNvPr>
          <p:cNvSpPr>
            <a:spLocks noGrp="1"/>
          </p:cNvSpPr>
          <p:nvPr>
            <p:ph type="body" sz="half" idx="2" hasCustomPrompt="1"/>
          </p:nvPr>
        </p:nvSpPr>
        <p:spPr>
          <a:xfrm>
            <a:off x="3141089" y="3532264"/>
            <a:ext cx="5938079" cy="545931"/>
          </a:xfrm>
          <a:prstGeom prst="rect">
            <a:avLst/>
          </a:prstGeo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z="1800" b="1" dirty="0">
                <a:solidFill>
                  <a:schemeClr val="bg1"/>
                </a:solidFill>
                <a:effectLst/>
                <a:latin typeface="Arial" panose="020B0604020202020204" pitchFamily="34" charset="0"/>
                <a:cs typeface="Arial" panose="020B0604020202020204" pitchFamily="34" charset="0"/>
              </a:rPr>
              <a:t>November 2020</a:t>
            </a:r>
            <a:endParaRPr lang="en-US" dirty="0"/>
          </a:p>
        </p:txBody>
      </p:sp>
    </p:spTree>
    <p:custDataLst>
      <p:tags r:id="rId1"/>
    </p:custDataLst>
    <p:extLst>
      <p:ext uri="{BB962C8B-B14F-4D97-AF65-F5344CB8AC3E}">
        <p14:creationId xmlns:p14="http://schemas.microsoft.com/office/powerpoint/2010/main" val="151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9197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CF05-DFA4-CF45-958C-3B4552E9CA7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2140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www.chatsworth.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AutoShape 7"/>
          <p:cNvSpPr>
            <a:spLocks noChangeAspect="1" noChangeArrowheads="1" noTextEdit="1"/>
          </p:cNvSpPr>
          <p:nvPr userDrawn="1"/>
        </p:nvSpPr>
        <p:spPr bwMode="auto">
          <a:xfrm>
            <a:off x="7667625" y="230188"/>
            <a:ext cx="37099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Text Placeholder 2">
            <a:extLst>
              <a:ext uri="{FF2B5EF4-FFF2-40B4-BE49-F238E27FC236}">
                <a16:creationId xmlns:a16="http://schemas.microsoft.com/office/drawing/2014/main" id="{126D9EFB-FE16-B448-90D4-506B155D1DC4}"/>
              </a:ext>
            </a:extLst>
          </p:cNvPr>
          <p:cNvSpPr>
            <a:spLocks noGrp="1"/>
          </p:cNvSpPr>
          <p:nvPr>
            <p:ph type="body" idx="1"/>
          </p:nvPr>
        </p:nvSpPr>
        <p:spPr>
          <a:xfrm>
            <a:off x="429407" y="1537469"/>
            <a:ext cx="11333188" cy="419468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tle Placeholder 1">
            <a:extLst>
              <a:ext uri="{FF2B5EF4-FFF2-40B4-BE49-F238E27FC236}">
                <a16:creationId xmlns:a16="http://schemas.microsoft.com/office/drawing/2014/main" id="{65F1FD78-4BBB-324C-9887-C99579D95091}"/>
              </a:ext>
            </a:extLst>
          </p:cNvPr>
          <p:cNvSpPr>
            <a:spLocks noGrp="1"/>
          </p:cNvSpPr>
          <p:nvPr>
            <p:ph type="title"/>
          </p:nvPr>
        </p:nvSpPr>
        <p:spPr>
          <a:xfrm>
            <a:off x="429406" y="384096"/>
            <a:ext cx="11333188" cy="978408"/>
          </a:xfrm>
          <a:prstGeom prst="rect">
            <a:avLst/>
          </a:prstGeom>
        </p:spPr>
        <p:txBody>
          <a:bodyPr vert="horz" lIns="0" tIns="0" rIns="0" bIns="0" rtlCol="0" anchor="t">
            <a:noAutofit/>
          </a:bodyPr>
          <a:lstStyle/>
          <a:p>
            <a:r>
              <a:rPr lang="en-US" dirty="0"/>
              <a:t>Click to edit Master title style</a:t>
            </a:r>
          </a:p>
        </p:txBody>
      </p:sp>
      <p:sp>
        <p:nvSpPr>
          <p:cNvPr id="8" name="Rectangle 7">
            <a:extLst>
              <a:ext uri="{FF2B5EF4-FFF2-40B4-BE49-F238E27FC236}">
                <a16:creationId xmlns:a16="http://schemas.microsoft.com/office/drawing/2014/main" id="{EE689DC2-7C50-C442-B32F-38165425DD9D}"/>
              </a:ext>
            </a:extLst>
          </p:cNvPr>
          <p:cNvSpPr/>
          <p:nvPr userDrawn="1"/>
        </p:nvSpPr>
        <p:spPr>
          <a:xfrm>
            <a:off x="0" y="6340855"/>
            <a:ext cx="12192000" cy="527084"/>
          </a:xfrm>
          <a:prstGeom prst="rect">
            <a:avLst/>
          </a:prstGeom>
          <a:solidFill>
            <a:srgbClr val="E4E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A581C7B-6639-D548-B3FA-821AE64B2EA4}"/>
              </a:ext>
            </a:extLst>
          </p:cNvPr>
          <p:cNvGrpSpPr/>
          <p:nvPr userDrawn="1"/>
        </p:nvGrpSpPr>
        <p:grpSpPr>
          <a:xfrm>
            <a:off x="434789" y="6420838"/>
            <a:ext cx="1962673" cy="367119"/>
            <a:chOff x="434790" y="46368"/>
            <a:chExt cx="2639802" cy="493776"/>
          </a:xfrm>
        </p:grpSpPr>
        <p:sp>
          <p:nvSpPr>
            <p:cNvPr id="10" name="Rounded Rectangle 9">
              <a:extLst>
                <a:ext uri="{FF2B5EF4-FFF2-40B4-BE49-F238E27FC236}">
                  <a16:creationId xmlns:a16="http://schemas.microsoft.com/office/drawing/2014/main" id="{F0A68831-5339-B34F-996E-D7192807569D}"/>
                </a:ext>
              </a:extLst>
            </p:cNvPr>
            <p:cNvSpPr/>
            <p:nvPr userDrawn="1"/>
          </p:nvSpPr>
          <p:spPr>
            <a:xfrm>
              <a:off x="468574" y="68239"/>
              <a:ext cx="605051" cy="4594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9"/>
              <a:extLst>
                <a:ext uri="{FF2B5EF4-FFF2-40B4-BE49-F238E27FC236}">
                  <a16:creationId xmlns:a16="http://schemas.microsoft.com/office/drawing/2014/main" id="{EB599C68-8696-0C44-B538-B101C1BCB71A}"/>
                </a:ext>
              </a:extLst>
            </p:cNvPr>
            <p:cNvPicPr>
              <a:picLocks noChangeAspect="1"/>
            </p:cNvPicPr>
            <p:nvPr userDrawn="1"/>
          </p:nvPicPr>
          <p:blipFill>
            <a:blip r:embed="rId30">
              <a:extLst>
                <a:ext uri="{28A0092B-C50C-407E-A947-70E740481C1C}">
                  <a14:useLocalDpi xmlns:a14="http://schemas.microsoft.com/office/drawing/2010/main"/>
                </a:ext>
              </a:extLst>
            </a:blip>
            <a:stretch>
              <a:fillRect/>
            </a:stretch>
          </p:blipFill>
          <p:spPr>
            <a:xfrm>
              <a:off x="434790" y="46368"/>
              <a:ext cx="2639802" cy="493776"/>
            </a:xfrm>
            <a:prstGeom prst="rect">
              <a:avLst/>
            </a:prstGeom>
          </p:spPr>
        </p:pic>
      </p:grpSp>
      <p:sp>
        <p:nvSpPr>
          <p:cNvPr id="12" name="TextBox 11">
            <a:hlinkClick r:id="rId29"/>
            <a:extLst>
              <a:ext uri="{FF2B5EF4-FFF2-40B4-BE49-F238E27FC236}">
                <a16:creationId xmlns:a16="http://schemas.microsoft.com/office/drawing/2014/main" id="{83A8DD0D-E98F-9745-AFF3-786E0B521FE8}"/>
              </a:ext>
            </a:extLst>
          </p:cNvPr>
          <p:cNvSpPr txBox="1"/>
          <p:nvPr userDrawn="1"/>
        </p:nvSpPr>
        <p:spPr>
          <a:xfrm>
            <a:off x="9145528" y="6488981"/>
            <a:ext cx="2704445" cy="230832"/>
          </a:xfrm>
          <a:prstGeom prst="rect">
            <a:avLst/>
          </a:prstGeom>
          <a:noFill/>
        </p:spPr>
        <p:txBody>
          <a:bodyPr wrap="square" rtlCol="0" anchor="ctr">
            <a:spAutoFit/>
          </a:bodyPr>
          <a:lstStyle/>
          <a:p>
            <a:pPr algn="r"/>
            <a:r>
              <a:rPr lang="en-US" sz="900" dirty="0">
                <a:solidFill>
                  <a:srgbClr val="555555"/>
                </a:solidFill>
                <a:latin typeface="Arial" panose="020B0604020202020204" pitchFamily="34" charset="0"/>
                <a:cs typeface="Arial" panose="020B0604020202020204" pitchFamily="34" charset="0"/>
              </a:rPr>
              <a:t>800-834-4969 | </a:t>
            </a:r>
            <a:r>
              <a:rPr lang="en-US" sz="900" dirty="0" err="1">
                <a:solidFill>
                  <a:srgbClr val="555555"/>
                </a:solidFill>
                <a:latin typeface="Arial" panose="020B0604020202020204" pitchFamily="34" charset="0"/>
                <a:cs typeface="Arial" panose="020B0604020202020204" pitchFamily="34" charset="0"/>
              </a:rPr>
              <a:t>chatsworth.com</a:t>
            </a:r>
            <a:endParaRPr lang="en-US" sz="900" dirty="0">
              <a:solidFill>
                <a:srgbClr val="555555"/>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0A16D4C-FD78-5C40-9463-A30E63DAC58A}"/>
              </a:ext>
            </a:extLst>
          </p:cNvPr>
          <p:cNvSpPr/>
          <p:nvPr userDrawn="1"/>
        </p:nvSpPr>
        <p:spPr>
          <a:xfrm>
            <a:off x="0" y="6313423"/>
            <a:ext cx="12192000" cy="27432"/>
          </a:xfrm>
          <a:prstGeom prst="rect">
            <a:avLst/>
          </a:prstGeom>
          <a:solidFill>
            <a:srgbClr val="55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hlinkClick r:id="rId29"/>
            <a:extLst>
              <a:ext uri="{FF2B5EF4-FFF2-40B4-BE49-F238E27FC236}">
                <a16:creationId xmlns:a16="http://schemas.microsoft.com/office/drawing/2014/main" id="{9646A79F-729A-A64F-AD60-E106E5A9B4DA}"/>
              </a:ext>
            </a:extLst>
          </p:cNvPr>
          <p:cNvSpPr txBox="1"/>
          <p:nvPr userDrawn="1"/>
        </p:nvSpPr>
        <p:spPr>
          <a:xfrm>
            <a:off x="4743778" y="6488981"/>
            <a:ext cx="2704445" cy="230832"/>
          </a:xfrm>
          <a:prstGeom prst="rect">
            <a:avLst/>
          </a:prstGeom>
          <a:noFill/>
        </p:spPr>
        <p:txBody>
          <a:bodyPr wrap="square" rtlCol="0" anchor="ctr">
            <a:spAutoFit/>
          </a:bodyPr>
          <a:lstStyle/>
          <a:p>
            <a:pPr algn="ctr"/>
            <a:r>
              <a:rPr lang="en-US" sz="900" dirty="0">
                <a:solidFill>
                  <a:srgbClr val="555555"/>
                </a:solidFill>
                <a:latin typeface="Arial" panose="020B0604020202020204" pitchFamily="34" charset="0"/>
                <a:cs typeface="Arial" panose="020B0604020202020204" pitchFamily="34" charset="0"/>
              </a:rPr>
              <a:t>Confidential</a:t>
            </a:r>
          </a:p>
        </p:txBody>
      </p:sp>
    </p:spTree>
    <p:extLst>
      <p:ext uri="{BB962C8B-B14F-4D97-AF65-F5344CB8AC3E}">
        <p14:creationId xmlns:p14="http://schemas.microsoft.com/office/powerpoint/2010/main" val="2863146561"/>
      </p:ext>
    </p:extLst>
  </p:cSld>
  <p:clrMap bg1="lt1" tx1="dk1" bg2="lt2" tx2="dk2" accent1="accent1" accent2="accent2" accent3="accent3" accent4="accent4" accent5="accent5" accent6="accent6" hlink="hlink" folHlink="folHlink"/>
  <p:sldLayoutIdLst>
    <p:sldLayoutId id="2147483720" r:id="rId1"/>
    <p:sldLayoutId id="2147483671" r:id="rId2"/>
    <p:sldLayoutId id="2147483721" r:id="rId3"/>
    <p:sldLayoutId id="2147483673" r:id="rId4"/>
    <p:sldLayoutId id="2147483674" r:id="rId5"/>
    <p:sldLayoutId id="2147483675" r:id="rId6"/>
    <p:sldLayoutId id="2147483722" r:id="rId7"/>
    <p:sldLayoutId id="2147483707" r:id="rId8"/>
    <p:sldLayoutId id="2147483666" r:id="rId9"/>
    <p:sldLayoutId id="2147483662" r:id="rId10"/>
    <p:sldLayoutId id="2147483664" r:id="rId11"/>
    <p:sldLayoutId id="2147483668" r:id="rId12"/>
    <p:sldLayoutId id="2147483665" r:id="rId13"/>
    <p:sldLayoutId id="2147483726" r:id="rId14"/>
    <p:sldLayoutId id="2147483669" r:id="rId15"/>
    <p:sldLayoutId id="2147483727" r:id="rId16"/>
    <p:sldLayoutId id="2147483730" r:id="rId17"/>
    <p:sldLayoutId id="2147483723" r:id="rId18"/>
    <p:sldLayoutId id="2147483724" r:id="rId19"/>
    <p:sldLayoutId id="2147483725" r:id="rId20"/>
    <p:sldLayoutId id="2147483731" r:id="rId21"/>
    <p:sldLayoutId id="2147483732" r:id="rId22"/>
    <p:sldLayoutId id="2147483733" r:id="rId23"/>
    <p:sldLayoutId id="2147483734" r:id="rId24"/>
    <p:sldLayoutId id="2147483728" r:id="rId25"/>
    <p:sldLayoutId id="2147483729" r:id="rId26"/>
    <p:sldLayoutId id="2147483735" r:id="rId27"/>
  </p:sldLayoutIdLst>
  <p:hf hdr="0" ftr="0" dt="0"/>
  <p:txStyles>
    <p:titleStyle>
      <a:lvl1pPr algn="l" defTabSz="914400" rtl="0" eaLnBrk="1" latinLnBrk="0" hangingPunct="1">
        <a:lnSpc>
          <a:spcPct val="90000"/>
        </a:lnSpc>
        <a:spcBef>
          <a:spcPct val="0"/>
        </a:spcBef>
        <a:buNone/>
        <a:defRPr sz="2600" kern="1200">
          <a:solidFill>
            <a:srgbClr val="00A3E0"/>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rgbClr val="555555"/>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rgbClr val="555555"/>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rgbClr val="555555"/>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rgbClr val="555555"/>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rgbClr val="55555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image" Target="../media/image29.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0.xml"/><Relationship Id="rId1" Type="http://schemas.openxmlformats.org/officeDocument/2006/relationships/tags" Target="../tags/tag8.xml"/><Relationship Id="rId4" Type="http://schemas.openxmlformats.org/officeDocument/2006/relationships/image" Target="../media/image20.em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6451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415V 3-Phase Rack Power Distribution</a:t>
            </a:r>
          </a:p>
        </p:txBody>
      </p:sp>
      <p:sp>
        <p:nvSpPr>
          <p:cNvPr id="4" name="Rectangle 3"/>
          <p:cNvSpPr/>
          <p:nvPr/>
        </p:nvSpPr>
        <p:spPr>
          <a:xfrm>
            <a:off x="804516" y="937400"/>
            <a:ext cx="10647786" cy="524865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700" dirty="0">
                <a:solidFill>
                  <a:srgbClr val="555555"/>
                </a:solidFill>
                <a:latin typeface="Arial" panose="020B0604020202020204" pitchFamily="34" charset="0"/>
                <a:cs typeface="Arial" panose="020B0604020202020204" pitchFamily="34" charset="0"/>
              </a:rPr>
              <a:t>415V Rack Power Strips limit energy loss through transformers by avoiding the 480-208 volt conversion. </a:t>
            </a:r>
          </a:p>
          <a:p>
            <a:pPr marL="285750" indent="-228600">
              <a:lnSpc>
                <a:spcPct val="90000"/>
              </a:lnSpc>
              <a:spcAft>
                <a:spcPts val="600"/>
              </a:spcAft>
              <a:buFont typeface="Arial" panose="020B0604020202020204" pitchFamily="34" charset="0"/>
              <a:buChar char="•"/>
            </a:pPr>
            <a:endParaRPr lang="en-US" sz="1700" dirty="0">
              <a:solidFill>
                <a:srgbClr val="555555"/>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700" dirty="0">
                <a:solidFill>
                  <a:srgbClr val="555555"/>
                </a:solidFill>
                <a:latin typeface="Arial" panose="020B0604020202020204" pitchFamily="34" charset="0"/>
                <a:cs typeface="Arial" panose="020B0604020202020204" pitchFamily="34" charset="0"/>
              </a:rPr>
              <a:t>These units use European standard, three-phase 415 volt Line-to-Line – 240 volt Line-to-Neutral - replacing 208 volt phase-to-phase in the US. Operating power supplies at 240 volt versus 208 volt typically increases power supply efficiency.  </a:t>
            </a:r>
          </a:p>
          <a:p>
            <a:pPr marL="285750" indent="-228600">
              <a:lnSpc>
                <a:spcPct val="90000"/>
              </a:lnSpc>
              <a:spcAft>
                <a:spcPts val="600"/>
              </a:spcAft>
              <a:buFont typeface="Arial" panose="020B0604020202020204" pitchFamily="34" charset="0"/>
              <a:buChar char="•"/>
            </a:pPr>
            <a:endParaRPr lang="en-US" sz="1700" dirty="0">
              <a:solidFill>
                <a:srgbClr val="555555"/>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700" dirty="0">
                <a:solidFill>
                  <a:srgbClr val="555555"/>
                </a:solidFill>
                <a:latin typeface="Arial" panose="020B0604020202020204" pitchFamily="34" charset="0"/>
                <a:cs typeface="Arial" panose="020B0604020202020204" pitchFamily="34" charset="0"/>
              </a:rPr>
              <a:t>415V PDUs also distribute almost twice the power on the same copper to achieve multiple reductions.</a:t>
            </a:r>
          </a:p>
          <a:p>
            <a:pPr marL="285750" indent="-228600">
              <a:lnSpc>
                <a:spcPct val="90000"/>
              </a:lnSpc>
              <a:spcAft>
                <a:spcPts val="600"/>
              </a:spcAft>
              <a:buFont typeface="Arial" panose="020B0604020202020204" pitchFamily="34" charset="0"/>
              <a:buChar char="•"/>
            </a:pPr>
            <a:endParaRPr lang="en-US" sz="1700" dirty="0">
              <a:solidFill>
                <a:srgbClr val="555555"/>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700" dirty="0">
                <a:solidFill>
                  <a:srgbClr val="555555"/>
                </a:solidFill>
                <a:latin typeface="Arial" panose="020B0604020202020204" pitchFamily="34" charset="0"/>
                <a:cs typeface="Arial" panose="020B0604020202020204" pitchFamily="34" charset="0"/>
              </a:rPr>
              <a:t>Containerized data centers</a:t>
            </a:r>
          </a:p>
          <a:p>
            <a:pPr marL="285750" indent="-228600">
              <a:lnSpc>
                <a:spcPct val="90000"/>
              </a:lnSpc>
              <a:spcAft>
                <a:spcPts val="600"/>
              </a:spcAft>
              <a:buFont typeface="Arial" panose="020B0604020202020204" pitchFamily="34" charset="0"/>
              <a:buChar char="•"/>
            </a:pPr>
            <a:endParaRPr lang="en-US" sz="1700" dirty="0">
              <a:solidFill>
                <a:srgbClr val="555555"/>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700" dirty="0">
                <a:solidFill>
                  <a:srgbClr val="555555"/>
                </a:solidFill>
                <a:latin typeface="Arial" panose="020B0604020202020204" pitchFamily="34" charset="0"/>
                <a:cs typeface="Arial" panose="020B0604020202020204" pitchFamily="34" charset="0"/>
              </a:rPr>
              <a:t>Customers looking for global standard</a:t>
            </a:r>
          </a:p>
          <a:p>
            <a:pPr marL="285750" indent="-228600">
              <a:lnSpc>
                <a:spcPct val="90000"/>
              </a:lnSpc>
              <a:spcAft>
                <a:spcPts val="600"/>
              </a:spcAft>
              <a:buFont typeface="Arial" panose="020B0604020202020204" pitchFamily="34" charset="0"/>
              <a:buChar char="•"/>
            </a:pPr>
            <a:endParaRPr lang="en-US" sz="1700" dirty="0">
              <a:solidFill>
                <a:srgbClr val="555555"/>
              </a:solidFill>
              <a:latin typeface="Arial" panose="020B0604020202020204" pitchFamily="34" charset="0"/>
              <a:cs typeface="Arial" panose="020B0604020202020204" pitchFamily="34" charset="0"/>
            </a:endParaRPr>
          </a:p>
          <a:p>
            <a:pPr marL="285750" indent="-228600">
              <a:lnSpc>
                <a:spcPct val="90000"/>
              </a:lnSpc>
              <a:spcAft>
                <a:spcPts val="600"/>
              </a:spcAft>
              <a:buFont typeface="Arial" panose="020B0604020202020204" pitchFamily="34" charset="0"/>
              <a:buChar char="•"/>
            </a:pPr>
            <a:r>
              <a:rPr lang="en-US" sz="1700" dirty="0">
                <a:solidFill>
                  <a:srgbClr val="555555"/>
                </a:solidFill>
                <a:latin typeface="Arial" panose="020B0604020202020204" pitchFamily="34" charset="0"/>
                <a:cs typeface="Arial" panose="020B0604020202020204" pitchFamily="34" charset="0"/>
              </a:rPr>
              <a:t>Progressive data centers looking for cost reductions and efficiency gains</a:t>
            </a:r>
          </a:p>
        </p:txBody>
      </p:sp>
      <p:pic>
        <p:nvPicPr>
          <p:cNvPr id="3" name="Picture 2">
            <a:extLst>
              <a:ext uri="{FF2B5EF4-FFF2-40B4-BE49-F238E27FC236}">
                <a16:creationId xmlns:a16="http://schemas.microsoft.com/office/drawing/2014/main" id="{059B90BC-BFE7-4460-BED2-0B75F68CC28B}"/>
              </a:ext>
            </a:extLst>
          </p:cNvPr>
          <p:cNvPicPr>
            <a:picLocks noChangeAspect="1"/>
          </p:cNvPicPr>
          <p:nvPr/>
        </p:nvPicPr>
        <p:blipFill>
          <a:blip r:embed="rId4"/>
          <a:stretch>
            <a:fillRect/>
          </a:stretch>
        </p:blipFill>
        <p:spPr>
          <a:xfrm>
            <a:off x="-4763" y="6319255"/>
            <a:ext cx="12192000" cy="546682"/>
          </a:xfrm>
          <a:prstGeom prst="rect">
            <a:avLst/>
          </a:prstGeom>
        </p:spPr>
      </p:pic>
      <p:cxnSp>
        <p:nvCxnSpPr>
          <p:cNvPr id="75" name="Straight Connector 74">
            <a:extLst>
              <a:ext uri="{FF2B5EF4-FFF2-40B4-BE49-F238E27FC236}">
                <a16:creationId xmlns:a16="http://schemas.microsoft.com/office/drawing/2014/main" id="{C0A50EA5-39F9-4473-BB14-9C6E85FD2C18}"/>
              </a:ext>
            </a:extLst>
          </p:cNvPr>
          <p:cNvCxnSpPr>
            <a:cxnSpLocks/>
          </p:cNvCxnSpPr>
          <p:nvPr/>
        </p:nvCxnSpPr>
        <p:spPr>
          <a:xfrm>
            <a:off x="-4763" y="6306225"/>
            <a:ext cx="12215814" cy="0"/>
          </a:xfrm>
          <a:prstGeom prst="line">
            <a:avLst/>
          </a:prstGeom>
          <a:ln w="28575">
            <a:solidFill>
              <a:srgbClr val="555555"/>
            </a:solidFill>
          </a:ln>
        </p:spPr>
        <p:style>
          <a:lnRef idx="2">
            <a:schemeClr val="dk1"/>
          </a:lnRef>
          <a:fillRef idx="0">
            <a:schemeClr val="dk1"/>
          </a:fillRef>
          <a:effectRef idx="1">
            <a:schemeClr val="dk1"/>
          </a:effectRef>
          <a:fontRef idx="minor">
            <a:schemeClr val="tx1"/>
          </a:fontRef>
        </p:style>
      </p:cxnSp>
      <p:sp>
        <p:nvSpPr>
          <p:cNvPr id="34" name="TextBox 33">
            <a:extLst>
              <a:ext uri="{FF2B5EF4-FFF2-40B4-BE49-F238E27FC236}">
                <a16:creationId xmlns:a16="http://schemas.microsoft.com/office/drawing/2014/main" id="{95C78F81-34A2-4744-8A67-6040AB2AA7D2}"/>
              </a:ext>
            </a:extLst>
          </p:cNvPr>
          <p:cNvSpPr txBox="1"/>
          <p:nvPr/>
        </p:nvSpPr>
        <p:spPr>
          <a:xfrm>
            <a:off x="447677" y="401068"/>
            <a:ext cx="7402782" cy="523220"/>
          </a:xfrm>
          <a:prstGeom prst="rect">
            <a:avLst/>
          </a:prstGeom>
          <a:noFill/>
        </p:spPr>
        <p:txBody>
          <a:bodyPr wrap="square">
            <a:spAutoFit/>
          </a:bodyPr>
          <a:lstStyle/>
          <a:p>
            <a:r>
              <a:rPr lang="en-US" sz="2800" kern="1200" dirty="0">
                <a:solidFill>
                  <a:srgbClr val="00A3E0"/>
                </a:solidFill>
                <a:latin typeface="Arial" panose="020B0604020202020204" pitchFamily="34" charset="0"/>
                <a:ea typeface="+mj-ea"/>
                <a:cs typeface="Arial" panose="020B0604020202020204" pitchFamily="34" charset="0"/>
              </a:rPr>
              <a:t>415V</a:t>
            </a:r>
            <a:r>
              <a:rPr lang="en-US" sz="2800" b="1" kern="1200" dirty="0">
                <a:solidFill>
                  <a:srgbClr val="00A3E0"/>
                </a:solidFill>
                <a:latin typeface="Arial" panose="020B0604020202020204" pitchFamily="34" charset="0"/>
                <a:ea typeface="+mj-ea"/>
                <a:cs typeface="Arial" panose="020B0604020202020204" pitchFamily="34" charset="0"/>
              </a:rPr>
              <a:t> </a:t>
            </a:r>
            <a:r>
              <a:rPr lang="en-US" sz="2800" kern="1200" dirty="0">
                <a:solidFill>
                  <a:srgbClr val="00A3E0"/>
                </a:solidFill>
                <a:latin typeface="Arial" panose="020B0604020202020204" pitchFamily="34" charset="0"/>
                <a:ea typeface="+mj-ea"/>
                <a:cs typeface="Arial" panose="020B0604020202020204" pitchFamily="34" charset="0"/>
              </a:rPr>
              <a:t>3-Phase Rack Power Distribution</a:t>
            </a:r>
            <a:endParaRPr lang="en-US" sz="2800" dirty="0">
              <a:solidFill>
                <a:srgbClr val="00A3E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7418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FA876-C45D-4A7D-A892-FEE42C692D2D}"/>
              </a:ext>
            </a:extLst>
          </p:cNvPr>
          <p:cNvSpPr>
            <a:spLocks noGrp="1"/>
          </p:cNvSpPr>
          <p:nvPr>
            <p:ph type="title"/>
          </p:nvPr>
        </p:nvSpPr>
        <p:spPr>
          <a:xfrm>
            <a:off x="358537" y="165653"/>
            <a:ext cx="10160293" cy="1072378"/>
          </a:xfrm>
        </p:spPr>
        <p:txBody>
          <a:bodyPr vert="horz" lIns="91440" tIns="45720" rIns="91440" bIns="45720" rtlCol="0" anchor="ctr">
            <a:normAutofit/>
          </a:bodyPr>
          <a:lstStyle/>
          <a:p>
            <a:r>
              <a:rPr lang="en-US" sz="2800" kern="1200" dirty="0"/>
              <a:t>120V/208V versus 240V/415V Rackmount PDUs : KW Rating</a:t>
            </a:r>
          </a:p>
        </p:txBody>
      </p:sp>
      <p:sp>
        <p:nvSpPr>
          <p:cNvPr id="2" name="Content Placeholder 1">
            <a:extLst>
              <a:ext uri="{FF2B5EF4-FFF2-40B4-BE49-F238E27FC236}">
                <a16:creationId xmlns:a16="http://schemas.microsoft.com/office/drawing/2014/main" id="{F3D624AF-F009-4DB2-B1AA-EE309A47F6BF}"/>
              </a:ext>
            </a:extLst>
          </p:cNvPr>
          <p:cNvSpPr>
            <a:spLocks noGrp="1"/>
          </p:cNvSpPr>
          <p:nvPr>
            <p:ph idx="1"/>
          </p:nvPr>
        </p:nvSpPr>
        <p:spPr>
          <a:xfrm>
            <a:off x="756169" y="1466934"/>
            <a:ext cx="7083138" cy="3852198"/>
          </a:xfrm>
        </p:spPr>
        <p:txBody>
          <a:bodyPr vert="horz" lIns="91440" tIns="45720" rIns="91440" bIns="45720" rtlCol="0" anchor="ctr">
            <a:normAutofit/>
          </a:bodyPr>
          <a:lstStyle/>
          <a:p>
            <a:pPr marL="457200" indent="-228600">
              <a:lnSpc>
                <a:spcPct val="90000"/>
              </a:lnSpc>
            </a:pPr>
            <a:r>
              <a:rPr lang="en-US" sz="2000" dirty="0"/>
              <a:t>30Amp 120V/208V provides 8.6kW</a:t>
            </a:r>
          </a:p>
          <a:p>
            <a:pPr marL="457200" indent="-228600">
              <a:lnSpc>
                <a:spcPct val="90000"/>
              </a:lnSpc>
            </a:pPr>
            <a:endParaRPr lang="en-US" sz="2000" dirty="0"/>
          </a:p>
          <a:p>
            <a:pPr marL="457200" indent="-228600">
              <a:lnSpc>
                <a:spcPct val="90000"/>
              </a:lnSpc>
            </a:pPr>
            <a:r>
              <a:rPr lang="en-US" sz="2000" dirty="0"/>
              <a:t>60Amp 120V/208V  provides 17.2kW</a:t>
            </a:r>
          </a:p>
          <a:p>
            <a:pPr marL="457200" indent="-228600">
              <a:lnSpc>
                <a:spcPct val="90000"/>
              </a:lnSpc>
            </a:pPr>
            <a:endParaRPr lang="en-US" sz="2000" dirty="0"/>
          </a:p>
          <a:p>
            <a:pPr marL="457200" indent="-228600">
              <a:lnSpc>
                <a:spcPct val="90000"/>
              </a:lnSpc>
            </a:pPr>
            <a:r>
              <a:rPr lang="en-US" sz="2000" dirty="0"/>
              <a:t>30Amp 240V/415V provides 17.2kW</a:t>
            </a:r>
          </a:p>
          <a:p>
            <a:pPr marL="457200" indent="-228600">
              <a:lnSpc>
                <a:spcPct val="90000"/>
              </a:lnSpc>
            </a:pPr>
            <a:endParaRPr lang="en-US" sz="2000" dirty="0"/>
          </a:p>
          <a:p>
            <a:pPr marL="457200" indent="-228600">
              <a:lnSpc>
                <a:spcPct val="90000"/>
              </a:lnSpc>
            </a:pPr>
            <a:r>
              <a:rPr lang="en-US" sz="2000" dirty="0"/>
              <a:t>16Amp  240V/415V provides 11kW</a:t>
            </a:r>
          </a:p>
          <a:p>
            <a:pPr marL="114300" indent="0">
              <a:lnSpc>
                <a:spcPct val="90000"/>
              </a:lnSpc>
              <a:buNone/>
            </a:pPr>
            <a:endParaRPr lang="en-US" sz="2000" dirty="0">
              <a:highlight>
                <a:srgbClr val="FFFF00"/>
              </a:highlight>
            </a:endParaRPr>
          </a:p>
          <a:p>
            <a:pPr marL="457200" indent="-228600">
              <a:lnSpc>
                <a:spcPct val="90000"/>
              </a:lnSpc>
            </a:pPr>
            <a:r>
              <a:rPr lang="en-US" sz="2000" dirty="0"/>
              <a:t>32Amp 240V/415V provides 22kW</a:t>
            </a:r>
          </a:p>
          <a:p>
            <a:pPr marL="457200" indent="-228600">
              <a:lnSpc>
                <a:spcPct val="90000"/>
              </a:lnSpc>
            </a:pPr>
            <a:endParaRPr lang="en-US" sz="2000" dirty="0"/>
          </a:p>
          <a:p>
            <a:pPr marL="457200" indent="-228600">
              <a:lnSpc>
                <a:spcPct val="90000"/>
              </a:lnSpc>
            </a:pPr>
            <a:r>
              <a:rPr lang="en-US" sz="2000" dirty="0"/>
              <a:t>60Amp 240V/415V provides 34.4kW </a:t>
            </a:r>
          </a:p>
          <a:p>
            <a:pPr marL="457200" indent="-228600">
              <a:lnSpc>
                <a:spcPct val="90000"/>
              </a:lnSpc>
            </a:pPr>
            <a:endParaRPr lang="en-US" sz="1600" b="1" dirty="0">
              <a:solidFill>
                <a:srgbClr val="FFFFFE"/>
              </a:solidFill>
              <a:latin typeface="+mn-lt"/>
              <a:cs typeface="+mn-cs"/>
            </a:endParaRPr>
          </a:p>
          <a:p>
            <a:pPr marL="457200" indent="-228600">
              <a:lnSpc>
                <a:spcPct val="90000"/>
              </a:lnSpc>
            </a:pPr>
            <a:endParaRPr lang="en-US" sz="1600" b="1" dirty="0">
              <a:solidFill>
                <a:srgbClr val="FFFFFE"/>
              </a:solidFill>
              <a:latin typeface="+mn-lt"/>
              <a:cs typeface="+mn-cs"/>
            </a:endParaRPr>
          </a:p>
        </p:txBody>
      </p:sp>
      <p:pic>
        <p:nvPicPr>
          <p:cNvPr id="6" name="Picture 5" descr="A close up of a guitar&#10;&#10;Description automatically generated">
            <a:extLst>
              <a:ext uri="{FF2B5EF4-FFF2-40B4-BE49-F238E27FC236}">
                <a16:creationId xmlns:a16="http://schemas.microsoft.com/office/drawing/2014/main" id="{E4E41188-9168-4CE1-9AD0-F6BCC1617BD5}"/>
              </a:ext>
            </a:extLst>
          </p:cNvPr>
          <p:cNvPicPr>
            <a:picLocks noChangeAspect="1"/>
          </p:cNvPicPr>
          <p:nvPr/>
        </p:nvPicPr>
        <p:blipFill rotWithShape="1">
          <a:blip r:embed="rId4"/>
          <a:srcRect t="28684" r="-1" b="13618"/>
          <a:stretch/>
        </p:blipFill>
        <p:spPr>
          <a:xfrm>
            <a:off x="7126842" y="1359764"/>
            <a:ext cx="2925032" cy="4327358"/>
          </a:xfrm>
          <a:prstGeom prst="rect">
            <a:avLst/>
          </a:prstGeom>
        </p:spPr>
      </p:pic>
      <p:pic>
        <p:nvPicPr>
          <p:cNvPr id="3" name="Picture 2">
            <a:extLst>
              <a:ext uri="{FF2B5EF4-FFF2-40B4-BE49-F238E27FC236}">
                <a16:creationId xmlns:a16="http://schemas.microsoft.com/office/drawing/2014/main" id="{C2FD8B71-3ABE-40E6-B790-B7935A0F3D20}"/>
              </a:ext>
            </a:extLst>
          </p:cNvPr>
          <p:cNvPicPr>
            <a:picLocks noChangeAspect="1"/>
          </p:cNvPicPr>
          <p:nvPr/>
        </p:nvPicPr>
        <p:blipFill>
          <a:blip r:embed="rId5"/>
          <a:stretch>
            <a:fillRect/>
          </a:stretch>
        </p:blipFill>
        <p:spPr>
          <a:xfrm>
            <a:off x="-4763" y="6387770"/>
            <a:ext cx="12192000" cy="531602"/>
          </a:xfrm>
          <a:prstGeom prst="rect">
            <a:avLst/>
          </a:prstGeom>
        </p:spPr>
      </p:pic>
      <p:cxnSp>
        <p:nvCxnSpPr>
          <p:cNvPr id="7" name="Straight Connector 6">
            <a:extLst>
              <a:ext uri="{FF2B5EF4-FFF2-40B4-BE49-F238E27FC236}">
                <a16:creationId xmlns:a16="http://schemas.microsoft.com/office/drawing/2014/main" id="{C11254AE-7A7D-4B2F-8119-2319A7E3C4E4}"/>
              </a:ext>
            </a:extLst>
          </p:cNvPr>
          <p:cNvCxnSpPr/>
          <p:nvPr/>
        </p:nvCxnSpPr>
        <p:spPr>
          <a:xfrm>
            <a:off x="-4763" y="6387770"/>
            <a:ext cx="12196763" cy="0"/>
          </a:xfrm>
          <a:prstGeom prst="line">
            <a:avLst/>
          </a:prstGeom>
          <a:ln w="28575">
            <a:solidFill>
              <a:srgbClr val="555555"/>
            </a:solidFill>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08665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29768" y="384048"/>
            <a:ext cx="9525000" cy="1087123"/>
          </a:xfrm>
        </p:spPr>
        <p:txBody>
          <a:bodyPr>
            <a:normAutofit/>
          </a:bodyPr>
          <a:lstStyle/>
          <a:p>
            <a:pPr eaLnBrk="1" hangingPunct="1"/>
            <a:r>
              <a:rPr lang="en-US" dirty="0"/>
              <a:t>240V/415V Cabinet PDU Details : eConnect</a:t>
            </a:r>
          </a:p>
        </p:txBody>
      </p:sp>
      <p:sp>
        <p:nvSpPr>
          <p:cNvPr id="284681" name="Text Box 9"/>
          <p:cNvSpPr txBox="1">
            <a:spLocks noChangeArrowheads="1"/>
          </p:cNvSpPr>
          <p:nvPr/>
        </p:nvSpPr>
        <p:spPr bwMode="auto">
          <a:xfrm>
            <a:off x="429768" y="872419"/>
            <a:ext cx="8464444"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Basic, Metered, Monitored, Monitored Pro, Switched, Switched Pro</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Horizontal &amp; Vertical</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Customized units</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Compatible with Electronic Locks</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Environmental Monitoring </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Locking Receptacles</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Secure Array</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High Outlet Density</a:t>
            </a:r>
          </a:p>
          <a:p>
            <a:pPr marL="285750" indent="-285750" eaLnBrk="1" hangingPunct="1">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65C / 149F UL Listed Temperature Rating</a:t>
            </a:r>
          </a:p>
          <a:p>
            <a:pPr marL="285750" indent="-285750" eaLnBrk="1" hangingPunct="1">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p:txBody>
      </p:sp>
      <p:pic>
        <p:nvPicPr>
          <p:cNvPr id="9220" name="Picture 12" desc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179" y="927609"/>
            <a:ext cx="1786467" cy="1309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3" descr="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418" y="2553206"/>
            <a:ext cx="1790700" cy="13398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14" descr="ind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6718" y="4102607"/>
            <a:ext cx="1816100" cy="13652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AFEC6B1-4F00-4870-9D28-F88FC73E44FB}"/>
              </a:ext>
            </a:extLst>
          </p:cNvPr>
          <p:cNvPicPr>
            <a:picLocks noChangeAspect="1"/>
          </p:cNvPicPr>
          <p:nvPr/>
        </p:nvPicPr>
        <p:blipFill>
          <a:blip r:embed="rId6"/>
          <a:stretch>
            <a:fillRect/>
          </a:stretch>
        </p:blipFill>
        <p:spPr>
          <a:xfrm>
            <a:off x="4877752" y="2237297"/>
            <a:ext cx="3590690" cy="2389441"/>
          </a:xfrm>
          <a:prstGeom prst="rect">
            <a:avLst/>
          </a:prstGeom>
        </p:spPr>
      </p:pic>
    </p:spTree>
    <p:custDataLst>
      <p:tags r:id="rId1"/>
    </p:custDataLst>
    <p:extLst>
      <p:ext uri="{BB962C8B-B14F-4D97-AF65-F5344CB8AC3E}">
        <p14:creationId xmlns:p14="http://schemas.microsoft.com/office/powerpoint/2010/main" val="1264198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84681">
                                            <p:txEl>
                                              <p:pRg st="0" end="0"/>
                                            </p:txEl>
                                          </p:spTgt>
                                        </p:tgtEl>
                                        <p:attrNameLst>
                                          <p:attrName>style.visibility</p:attrName>
                                        </p:attrNameLst>
                                      </p:cBhvr>
                                      <p:to>
                                        <p:strVal val="visible"/>
                                      </p:to>
                                    </p:set>
                                    <p:animScale>
                                      <p:cBhvr>
                                        <p:cTn id="7" dur="1000" decel="50000" fill="hold">
                                          <p:stCondLst>
                                            <p:cond delay="0"/>
                                          </p:stCondLst>
                                        </p:cTn>
                                        <p:tgtEl>
                                          <p:spTgt spid="28468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4681">
                                            <p:txEl>
                                              <p:pRg st="0" end="0"/>
                                            </p:txEl>
                                          </p:spTgt>
                                        </p:tgtEl>
                                        <p:attrNameLst>
                                          <p:attrName>ppt_x</p:attrName>
                                          <p:attrName>ppt_y</p:attrName>
                                        </p:attrNameLst>
                                      </p:cBhvr>
                                    </p:animMotion>
                                    <p:animEffect transition="in" filter="fade">
                                      <p:cBhvr>
                                        <p:cTn id="9" dur="1000"/>
                                        <p:tgtEl>
                                          <p:spTgt spid="28468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84681">
                                            <p:txEl>
                                              <p:pRg st="2" end="2"/>
                                            </p:txEl>
                                          </p:spTgt>
                                        </p:tgtEl>
                                        <p:attrNameLst>
                                          <p:attrName>style.visibility</p:attrName>
                                        </p:attrNameLst>
                                      </p:cBhvr>
                                      <p:to>
                                        <p:strVal val="visible"/>
                                      </p:to>
                                    </p:set>
                                    <p:animScale>
                                      <p:cBhvr>
                                        <p:cTn id="14" dur="1000" decel="50000" fill="hold">
                                          <p:stCondLst>
                                            <p:cond delay="0"/>
                                          </p:stCondLst>
                                        </p:cTn>
                                        <p:tgtEl>
                                          <p:spTgt spid="28468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84681">
                                            <p:txEl>
                                              <p:pRg st="2" end="2"/>
                                            </p:txEl>
                                          </p:spTgt>
                                        </p:tgtEl>
                                        <p:attrNameLst>
                                          <p:attrName>ppt_x</p:attrName>
                                          <p:attrName>ppt_y</p:attrName>
                                        </p:attrNameLst>
                                      </p:cBhvr>
                                    </p:animMotion>
                                    <p:animEffect transition="in" filter="fade">
                                      <p:cBhvr>
                                        <p:cTn id="16" dur="1000"/>
                                        <p:tgtEl>
                                          <p:spTgt spid="28468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84681">
                                            <p:txEl>
                                              <p:pRg st="4" end="4"/>
                                            </p:txEl>
                                          </p:spTgt>
                                        </p:tgtEl>
                                        <p:attrNameLst>
                                          <p:attrName>style.visibility</p:attrName>
                                        </p:attrNameLst>
                                      </p:cBhvr>
                                      <p:to>
                                        <p:strVal val="visible"/>
                                      </p:to>
                                    </p:set>
                                    <p:animScale>
                                      <p:cBhvr>
                                        <p:cTn id="21" dur="1000" decel="50000" fill="hold">
                                          <p:stCondLst>
                                            <p:cond delay="0"/>
                                          </p:stCondLst>
                                        </p:cTn>
                                        <p:tgtEl>
                                          <p:spTgt spid="28468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84681">
                                            <p:txEl>
                                              <p:pRg st="4" end="4"/>
                                            </p:txEl>
                                          </p:spTgt>
                                        </p:tgtEl>
                                        <p:attrNameLst>
                                          <p:attrName>ppt_x</p:attrName>
                                          <p:attrName>ppt_y</p:attrName>
                                        </p:attrNameLst>
                                      </p:cBhvr>
                                    </p:animMotion>
                                    <p:animEffect transition="in" filter="fade">
                                      <p:cBhvr>
                                        <p:cTn id="23" dur="1000"/>
                                        <p:tgtEl>
                                          <p:spTgt spid="28468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84681">
                                            <p:txEl>
                                              <p:pRg st="6" end="6"/>
                                            </p:txEl>
                                          </p:spTgt>
                                        </p:tgtEl>
                                        <p:attrNameLst>
                                          <p:attrName>style.visibility</p:attrName>
                                        </p:attrNameLst>
                                      </p:cBhvr>
                                      <p:to>
                                        <p:strVal val="visible"/>
                                      </p:to>
                                    </p:set>
                                    <p:animScale>
                                      <p:cBhvr>
                                        <p:cTn id="28" dur="1000" decel="50000" fill="hold">
                                          <p:stCondLst>
                                            <p:cond delay="0"/>
                                          </p:stCondLst>
                                        </p:cTn>
                                        <p:tgtEl>
                                          <p:spTgt spid="28468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84681">
                                            <p:txEl>
                                              <p:pRg st="6" end="6"/>
                                            </p:txEl>
                                          </p:spTgt>
                                        </p:tgtEl>
                                        <p:attrNameLst>
                                          <p:attrName>ppt_x</p:attrName>
                                          <p:attrName>ppt_y</p:attrName>
                                        </p:attrNameLst>
                                      </p:cBhvr>
                                    </p:animMotion>
                                    <p:animEffect transition="in" filter="fade">
                                      <p:cBhvr>
                                        <p:cTn id="30" dur="1000"/>
                                        <p:tgtEl>
                                          <p:spTgt spid="28468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84681">
                                            <p:txEl>
                                              <p:pRg st="8" end="8"/>
                                            </p:txEl>
                                          </p:spTgt>
                                        </p:tgtEl>
                                        <p:attrNameLst>
                                          <p:attrName>style.visibility</p:attrName>
                                        </p:attrNameLst>
                                      </p:cBhvr>
                                      <p:to>
                                        <p:strVal val="visible"/>
                                      </p:to>
                                    </p:set>
                                    <p:animScale>
                                      <p:cBhvr>
                                        <p:cTn id="35" dur="1000" decel="50000" fill="hold">
                                          <p:stCondLst>
                                            <p:cond delay="0"/>
                                          </p:stCondLst>
                                        </p:cTn>
                                        <p:tgtEl>
                                          <p:spTgt spid="284681">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84681">
                                            <p:txEl>
                                              <p:pRg st="8" end="8"/>
                                            </p:txEl>
                                          </p:spTgt>
                                        </p:tgtEl>
                                        <p:attrNameLst>
                                          <p:attrName>ppt_x</p:attrName>
                                          <p:attrName>ppt_y</p:attrName>
                                        </p:attrNameLst>
                                      </p:cBhvr>
                                    </p:animMotion>
                                    <p:animEffect transition="in" filter="fade">
                                      <p:cBhvr>
                                        <p:cTn id="37" dur="1000"/>
                                        <p:tgtEl>
                                          <p:spTgt spid="28468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284681">
                                            <p:txEl>
                                              <p:pRg st="10" end="10"/>
                                            </p:txEl>
                                          </p:spTgt>
                                        </p:tgtEl>
                                        <p:attrNameLst>
                                          <p:attrName>style.visibility</p:attrName>
                                        </p:attrNameLst>
                                      </p:cBhvr>
                                      <p:to>
                                        <p:strVal val="visible"/>
                                      </p:to>
                                    </p:set>
                                    <p:animScale>
                                      <p:cBhvr>
                                        <p:cTn id="42" dur="1000" decel="50000" fill="hold">
                                          <p:stCondLst>
                                            <p:cond delay="0"/>
                                          </p:stCondLst>
                                        </p:cTn>
                                        <p:tgtEl>
                                          <p:spTgt spid="284681">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84681">
                                            <p:txEl>
                                              <p:pRg st="10" end="10"/>
                                            </p:txEl>
                                          </p:spTgt>
                                        </p:tgtEl>
                                        <p:attrNameLst>
                                          <p:attrName>ppt_x</p:attrName>
                                          <p:attrName>ppt_y</p:attrName>
                                        </p:attrNameLst>
                                      </p:cBhvr>
                                    </p:animMotion>
                                    <p:animEffect transition="in" filter="fade">
                                      <p:cBhvr>
                                        <p:cTn id="44" dur="1000"/>
                                        <p:tgtEl>
                                          <p:spTgt spid="284681">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284681">
                                            <p:txEl>
                                              <p:pRg st="12" end="12"/>
                                            </p:txEl>
                                          </p:spTgt>
                                        </p:tgtEl>
                                        <p:attrNameLst>
                                          <p:attrName>style.visibility</p:attrName>
                                        </p:attrNameLst>
                                      </p:cBhvr>
                                      <p:to>
                                        <p:strVal val="visible"/>
                                      </p:to>
                                    </p:set>
                                    <p:animScale>
                                      <p:cBhvr>
                                        <p:cTn id="49" dur="1000" decel="50000" fill="hold">
                                          <p:stCondLst>
                                            <p:cond delay="0"/>
                                          </p:stCondLst>
                                        </p:cTn>
                                        <p:tgtEl>
                                          <p:spTgt spid="284681">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84681">
                                            <p:txEl>
                                              <p:pRg st="12" end="12"/>
                                            </p:txEl>
                                          </p:spTgt>
                                        </p:tgtEl>
                                        <p:attrNameLst>
                                          <p:attrName>ppt_x</p:attrName>
                                          <p:attrName>ppt_y</p:attrName>
                                        </p:attrNameLst>
                                      </p:cBhvr>
                                    </p:animMotion>
                                    <p:animEffect transition="in" filter="fade">
                                      <p:cBhvr>
                                        <p:cTn id="51" dur="1000"/>
                                        <p:tgtEl>
                                          <p:spTgt spid="284681">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284681">
                                            <p:txEl>
                                              <p:pRg st="14" end="14"/>
                                            </p:txEl>
                                          </p:spTgt>
                                        </p:tgtEl>
                                        <p:attrNameLst>
                                          <p:attrName>style.visibility</p:attrName>
                                        </p:attrNameLst>
                                      </p:cBhvr>
                                      <p:to>
                                        <p:strVal val="visible"/>
                                      </p:to>
                                    </p:set>
                                    <p:animScale>
                                      <p:cBhvr>
                                        <p:cTn id="56" dur="1000" decel="50000" fill="hold">
                                          <p:stCondLst>
                                            <p:cond delay="0"/>
                                          </p:stCondLst>
                                        </p:cTn>
                                        <p:tgtEl>
                                          <p:spTgt spid="284681">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84681">
                                            <p:txEl>
                                              <p:pRg st="14" end="14"/>
                                            </p:txEl>
                                          </p:spTgt>
                                        </p:tgtEl>
                                        <p:attrNameLst>
                                          <p:attrName>ppt_x</p:attrName>
                                          <p:attrName>ppt_y</p:attrName>
                                        </p:attrNameLst>
                                      </p:cBhvr>
                                    </p:animMotion>
                                    <p:animEffect transition="in" filter="fade">
                                      <p:cBhvr>
                                        <p:cTn id="58" dur="1000"/>
                                        <p:tgtEl>
                                          <p:spTgt spid="284681">
                                            <p:txEl>
                                              <p:pRg st="14" end="1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284681">
                                            <p:txEl>
                                              <p:pRg st="16" end="16"/>
                                            </p:txEl>
                                          </p:spTgt>
                                        </p:tgtEl>
                                        <p:attrNameLst>
                                          <p:attrName>style.visibility</p:attrName>
                                        </p:attrNameLst>
                                      </p:cBhvr>
                                      <p:to>
                                        <p:strVal val="visible"/>
                                      </p:to>
                                    </p:set>
                                    <p:animScale>
                                      <p:cBhvr>
                                        <p:cTn id="63" dur="1000" decel="50000" fill="hold">
                                          <p:stCondLst>
                                            <p:cond delay="0"/>
                                          </p:stCondLst>
                                        </p:cTn>
                                        <p:tgtEl>
                                          <p:spTgt spid="284681">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84681">
                                            <p:txEl>
                                              <p:pRg st="16" end="16"/>
                                            </p:txEl>
                                          </p:spTgt>
                                        </p:tgtEl>
                                        <p:attrNameLst>
                                          <p:attrName>ppt_x</p:attrName>
                                          <p:attrName>ppt_y</p:attrName>
                                        </p:attrNameLst>
                                      </p:cBhvr>
                                    </p:animMotion>
                                    <p:animEffect transition="in" filter="fade">
                                      <p:cBhvr>
                                        <p:cTn id="65" dur="1000"/>
                                        <p:tgtEl>
                                          <p:spTgt spid="28468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29768" y="384048"/>
            <a:ext cx="7620000" cy="1093788"/>
          </a:xfrm>
        </p:spPr>
        <p:txBody>
          <a:bodyPr/>
          <a:lstStyle/>
          <a:p>
            <a:pPr eaLnBrk="1" hangingPunct="1"/>
            <a:r>
              <a:rPr lang="en-US" dirty="0"/>
              <a:t>Conclusion</a:t>
            </a:r>
          </a:p>
        </p:txBody>
      </p:sp>
      <p:sp>
        <p:nvSpPr>
          <p:cNvPr id="6" name="Rectangle 5"/>
          <p:cNvSpPr>
            <a:spLocks noChangeArrowheads="1"/>
          </p:cNvSpPr>
          <p:nvPr/>
        </p:nvSpPr>
        <p:spPr bwMode="auto">
          <a:xfrm>
            <a:off x="268749" y="1115964"/>
            <a:ext cx="108712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 The 415V AC power distribution system offers the highest degree of electrical efficiency for modern data centers, significantly reducing capital and operational expenditures and total cost of ownership as compared to 480V AC power systems. </a:t>
            </a:r>
          </a:p>
          <a:p>
            <a:pPr marL="285750" indent="-285750">
              <a:buFont typeface="Wingdings" panose="05000000000000000000" pitchFamily="2" charset="2"/>
              <a:buChar char="ü"/>
            </a:pPr>
            <a:endParaRPr lang="en-US" dirty="0">
              <a:solidFill>
                <a:srgbClr val="555555"/>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Recent developments in UPS technology—including the introduction of transformer-less UPSs and new energy management features (i.e. Energy Saver Mode)—further enhance the 415V AC power distribution system for maximum efficiency. </a:t>
            </a:r>
          </a:p>
          <a:p>
            <a:pPr marL="285750" indent="-285750">
              <a:buFont typeface="Wingdings" panose="05000000000000000000" pitchFamily="2" charset="2"/>
              <a:buChar char="ü"/>
            </a:pPr>
            <a:endParaRPr lang="en-US" dirty="0">
              <a:solidFill>
                <a:srgbClr val="555555"/>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This conclusion is supported by IT industry experts (i.e. USBGC) who theorize that 415V AC power distribution will become standard as U.S. data centers transition away from 480V AC to a more efficient and cost-effective solution over the next several years. </a:t>
            </a:r>
          </a:p>
          <a:p>
            <a:pPr>
              <a:buFont typeface="Arial" charset="0"/>
              <a:buChar char="•"/>
            </a:pPr>
            <a:endParaRPr lang="en-US" sz="2400" b="1" dirty="0">
              <a:latin typeface="Calibri" pitchFamily="34" charset="0"/>
            </a:endParaRPr>
          </a:p>
        </p:txBody>
      </p:sp>
    </p:spTree>
    <p:custDataLst>
      <p:tags r:id="rId1"/>
    </p:custDataLst>
    <p:extLst>
      <p:ext uri="{BB962C8B-B14F-4D97-AF65-F5344CB8AC3E}">
        <p14:creationId xmlns:p14="http://schemas.microsoft.com/office/powerpoint/2010/main" val="356528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0866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3902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425451" y="384048"/>
            <a:ext cx="11624733" cy="1093788"/>
          </a:xfrm>
        </p:spPr>
        <p:txBody>
          <a:bodyPr/>
          <a:lstStyle/>
          <a:p>
            <a:pPr eaLnBrk="1" hangingPunct="1"/>
            <a:r>
              <a:rPr lang="en-US" dirty="0"/>
              <a:t>Agenda</a:t>
            </a:r>
          </a:p>
        </p:txBody>
      </p:sp>
      <p:sp>
        <p:nvSpPr>
          <p:cNvPr id="284681" name="Text Box 9"/>
          <p:cNvSpPr txBox="1">
            <a:spLocks noChangeArrowheads="1"/>
          </p:cNvSpPr>
          <p:nvPr/>
        </p:nvSpPr>
        <p:spPr bwMode="auto">
          <a:xfrm>
            <a:off x="425451" y="1017934"/>
            <a:ext cx="586330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buFont typeface="Wingdings" panose="05000000000000000000" pitchFamily="2" charset="2"/>
              <a:buChar char="ü"/>
            </a:pPr>
            <a:endParaRPr lang="en-US" sz="2400" dirty="0">
              <a:solidFill>
                <a:srgbClr val="555555"/>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 The traditional (480V) US data center power systems</a:t>
            </a:r>
          </a:p>
          <a:p>
            <a:pPr marL="342900" indent="-342900" eaLnBrk="1" hangingPunct="1">
              <a:buFont typeface="Wingdings" panose="05000000000000000000" pitchFamily="2" charset="2"/>
              <a:buChar char="ü"/>
            </a:pPr>
            <a:endParaRPr lang="en-US" dirty="0">
              <a:solidFill>
                <a:srgbClr val="555555"/>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The 415V AC power system</a:t>
            </a:r>
          </a:p>
          <a:p>
            <a:pPr eaLnBrk="1" hangingPunct="1"/>
            <a:endParaRPr lang="en-US" dirty="0">
              <a:solidFill>
                <a:srgbClr val="555555"/>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Understanding how greater efficiency helps lower Total Cost of Ownership (TCO)</a:t>
            </a:r>
          </a:p>
          <a:p>
            <a:pPr eaLnBrk="1" hangingPunct="1"/>
            <a:endParaRPr lang="en-US" dirty="0">
              <a:solidFill>
                <a:srgbClr val="555555"/>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Illustrating TCO savings with the 415V AC power distribution systems</a:t>
            </a:r>
          </a:p>
          <a:p>
            <a:pPr marL="342900" indent="-342900" eaLnBrk="1" hangingPunct="1">
              <a:buFont typeface="Wingdings" panose="05000000000000000000" pitchFamily="2" charset="2"/>
              <a:buChar char="ü"/>
            </a:pPr>
            <a:endParaRPr lang="en-US" dirty="0">
              <a:solidFill>
                <a:srgbClr val="555555"/>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Focus on 415V Cabinet PDUs</a:t>
            </a:r>
          </a:p>
          <a:p>
            <a:pPr marL="342900" indent="-342900" eaLnBrk="1" hangingPunct="1">
              <a:buFont typeface="Wingdings" panose="05000000000000000000" pitchFamily="2" charset="2"/>
              <a:buChar char="ü"/>
            </a:pPr>
            <a:endParaRPr lang="en-US" dirty="0">
              <a:solidFill>
                <a:srgbClr val="555555"/>
              </a:solidFill>
              <a:latin typeface="Arial" panose="020B0604020202020204" pitchFamily="34" charset="0"/>
              <a:cs typeface="Arial" panose="020B0604020202020204" pitchFamily="34" charset="0"/>
            </a:endParaRPr>
          </a:p>
          <a:p>
            <a:pPr marL="342900" indent="-342900" eaLnBrk="1" hangingPunct="1">
              <a:buFont typeface="Wingdings" panose="05000000000000000000" pitchFamily="2" charset="2"/>
              <a:buChar char="ü"/>
            </a:pPr>
            <a:r>
              <a:rPr lang="en-US" dirty="0">
                <a:solidFill>
                  <a:srgbClr val="555555"/>
                </a:solidFill>
                <a:latin typeface="Arial" panose="020B0604020202020204" pitchFamily="34" charset="0"/>
                <a:cs typeface="Arial" panose="020B0604020202020204" pitchFamily="34" charset="0"/>
              </a:rPr>
              <a:t>Conclusion</a:t>
            </a:r>
          </a:p>
        </p:txBody>
      </p:sp>
      <p:pic>
        <p:nvPicPr>
          <p:cNvPr id="4" name="Picture 3" descr="A picture containing outdoor&#10;&#10;Description automatically generated">
            <a:extLst>
              <a:ext uri="{FF2B5EF4-FFF2-40B4-BE49-F238E27FC236}">
                <a16:creationId xmlns:a16="http://schemas.microsoft.com/office/drawing/2014/main" id="{8844A337-0B1C-411C-B325-7EDD4E79C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754" y="1558282"/>
            <a:ext cx="5604701" cy="374143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841698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84681">
                                            <p:txEl>
                                              <p:pRg st="1" end="1"/>
                                            </p:txEl>
                                          </p:spTgt>
                                        </p:tgtEl>
                                        <p:attrNameLst>
                                          <p:attrName>style.visibility</p:attrName>
                                        </p:attrNameLst>
                                      </p:cBhvr>
                                      <p:to>
                                        <p:strVal val="visible"/>
                                      </p:to>
                                    </p:set>
                                    <p:anim calcmode="lin" valueType="num">
                                      <p:cBhvr>
                                        <p:cTn id="7" dur="500" fill="hold"/>
                                        <p:tgtEl>
                                          <p:spTgt spid="284681">
                                            <p:txEl>
                                              <p:pRg st="1" end="1"/>
                                            </p:txEl>
                                          </p:spTgt>
                                        </p:tgtEl>
                                        <p:attrNameLst>
                                          <p:attrName>ppt_w</p:attrName>
                                        </p:attrNameLst>
                                      </p:cBhvr>
                                      <p:tavLst>
                                        <p:tav tm="0">
                                          <p:val>
                                            <p:strVal val="#ppt_w*0.70"/>
                                          </p:val>
                                        </p:tav>
                                        <p:tav tm="100000">
                                          <p:val>
                                            <p:strVal val="#ppt_w"/>
                                          </p:val>
                                        </p:tav>
                                      </p:tavLst>
                                    </p:anim>
                                    <p:anim calcmode="lin" valueType="num">
                                      <p:cBhvr>
                                        <p:cTn id="8" dur="500" fill="hold"/>
                                        <p:tgtEl>
                                          <p:spTgt spid="284681">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28468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4681">
                                            <p:txEl>
                                              <p:pRg st="3" end="3"/>
                                            </p:txEl>
                                          </p:spTgt>
                                        </p:tgtEl>
                                        <p:attrNameLst>
                                          <p:attrName>style.visibility</p:attrName>
                                        </p:attrNameLst>
                                      </p:cBhvr>
                                      <p:to>
                                        <p:strVal val="visible"/>
                                      </p:to>
                                    </p:set>
                                    <p:anim calcmode="lin" valueType="num">
                                      <p:cBhvr>
                                        <p:cTn id="14" dur="500" fill="hold"/>
                                        <p:tgtEl>
                                          <p:spTgt spid="284681">
                                            <p:txEl>
                                              <p:pRg st="3" end="3"/>
                                            </p:txEl>
                                          </p:spTgt>
                                        </p:tgtEl>
                                        <p:attrNameLst>
                                          <p:attrName>ppt_w</p:attrName>
                                        </p:attrNameLst>
                                      </p:cBhvr>
                                      <p:tavLst>
                                        <p:tav tm="0">
                                          <p:val>
                                            <p:strVal val="#ppt_w*0.70"/>
                                          </p:val>
                                        </p:tav>
                                        <p:tav tm="100000">
                                          <p:val>
                                            <p:strVal val="#ppt_w"/>
                                          </p:val>
                                        </p:tav>
                                      </p:tavLst>
                                    </p:anim>
                                    <p:anim calcmode="lin" valueType="num">
                                      <p:cBhvr>
                                        <p:cTn id="15" dur="500" fill="hold"/>
                                        <p:tgtEl>
                                          <p:spTgt spid="284681">
                                            <p:txEl>
                                              <p:pRg st="3" end="3"/>
                                            </p:txEl>
                                          </p:spTgt>
                                        </p:tgtEl>
                                        <p:attrNameLst>
                                          <p:attrName>ppt_h</p:attrName>
                                        </p:attrNameLst>
                                      </p:cBhvr>
                                      <p:tavLst>
                                        <p:tav tm="0">
                                          <p:val>
                                            <p:strVal val="#ppt_h"/>
                                          </p:val>
                                        </p:tav>
                                        <p:tav tm="100000">
                                          <p:val>
                                            <p:strVal val="#ppt_h"/>
                                          </p:val>
                                        </p:tav>
                                      </p:tavLst>
                                    </p:anim>
                                    <p:animEffect transition="in" filter="fade">
                                      <p:cBhvr>
                                        <p:cTn id="16" dur="500"/>
                                        <p:tgtEl>
                                          <p:spTgt spid="284681">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84681">
                                            <p:txEl>
                                              <p:pRg st="5" end="5"/>
                                            </p:txEl>
                                          </p:spTgt>
                                        </p:tgtEl>
                                        <p:attrNameLst>
                                          <p:attrName>style.visibility</p:attrName>
                                        </p:attrNameLst>
                                      </p:cBhvr>
                                      <p:to>
                                        <p:strVal val="visible"/>
                                      </p:to>
                                    </p:set>
                                    <p:anim calcmode="lin" valueType="num">
                                      <p:cBhvr>
                                        <p:cTn id="21" dur="500" fill="hold"/>
                                        <p:tgtEl>
                                          <p:spTgt spid="284681">
                                            <p:txEl>
                                              <p:pRg st="5" end="5"/>
                                            </p:txEl>
                                          </p:spTgt>
                                        </p:tgtEl>
                                        <p:attrNameLst>
                                          <p:attrName>ppt_w</p:attrName>
                                        </p:attrNameLst>
                                      </p:cBhvr>
                                      <p:tavLst>
                                        <p:tav tm="0">
                                          <p:val>
                                            <p:strVal val="#ppt_w*0.70"/>
                                          </p:val>
                                        </p:tav>
                                        <p:tav tm="100000">
                                          <p:val>
                                            <p:strVal val="#ppt_w"/>
                                          </p:val>
                                        </p:tav>
                                      </p:tavLst>
                                    </p:anim>
                                    <p:anim calcmode="lin" valueType="num">
                                      <p:cBhvr>
                                        <p:cTn id="22" dur="500" fill="hold"/>
                                        <p:tgtEl>
                                          <p:spTgt spid="284681">
                                            <p:txEl>
                                              <p:pRg st="5" end="5"/>
                                            </p:txEl>
                                          </p:spTgt>
                                        </p:tgtEl>
                                        <p:attrNameLst>
                                          <p:attrName>ppt_h</p:attrName>
                                        </p:attrNameLst>
                                      </p:cBhvr>
                                      <p:tavLst>
                                        <p:tav tm="0">
                                          <p:val>
                                            <p:strVal val="#ppt_h"/>
                                          </p:val>
                                        </p:tav>
                                        <p:tav tm="100000">
                                          <p:val>
                                            <p:strVal val="#ppt_h"/>
                                          </p:val>
                                        </p:tav>
                                      </p:tavLst>
                                    </p:anim>
                                    <p:animEffect transition="in" filter="fade">
                                      <p:cBhvr>
                                        <p:cTn id="23" dur="500"/>
                                        <p:tgtEl>
                                          <p:spTgt spid="284681">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84681">
                                            <p:txEl>
                                              <p:pRg st="7" end="7"/>
                                            </p:txEl>
                                          </p:spTgt>
                                        </p:tgtEl>
                                        <p:attrNameLst>
                                          <p:attrName>style.visibility</p:attrName>
                                        </p:attrNameLst>
                                      </p:cBhvr>
                                      <p:to>
                                        <p:strVal val="visible"/>
                                      </p:to>
                                    </p:set>
                                    <p:anim calcmode="lin" valueType="num">
                                      <p:cBhvr>
                                        <p:cTn id="28" dur="500" fill="hold"/>
                                        <p:tgtEl>
                                          <p:spTgt spid="284681">
                                            <p:txEl>
                                              <p:pRg st="7" end="7"/>
                                            </p:txEl>
                                          </p:spTgt>
                                        </p:tgtEl>
                                        <p:attrNameLst>
                                          <p:attrName>ppt_w</p:attrName>
                                        </p:attrNameLst>
                                      </p:cBhvr>
                                      <p:tavLst>
                                        <p:tav tm="0">
                                          <p:val>
                                            <p:strVal val="#ppt_w*0.70"/>
                                          </p:val>
                                        </p:tav>
                                        <p:tav tm="100000">
                                          <p:val>
                                            <p:strVal val="#ppt_w"/>
                                          </p:val>
                                        </p:tav>
                                      </p:tavLst>
                                    </p:anim>
                                    <p:anim calcmode="lin" valueType="num">
                                      <p:cBhvr>
                                        <p:cTn id="29" dur="500" fill="hold"/>
                                        <p:tgtEl>
                                          <p:spTgt spid="284681">
                                            <p:txEl>
                                              <p:pRg st="7" end="7"/>
                                            </p:txEl>
                                          </p:spTgt>
                                        </p:tgtEl>
                                        <p:attrNameLst>
                                          <p:attrName>ppt_h</p:attrName>
                                        </p:attrNameLst>
                                      </p:cBhvr>
                                      <p:tavLst>
                                        <p:tav tm="0">
                                          <p:val>
                                            <p:strVal val="#ppt_h"/>
                                          </p:val>
                                        </p:tav>
                                        <p:tav tm="100000">
                                          <p:val>
                                            <p:strVal val="#ppt_h"/>
                                          </p:val>
                                        </p:tav>
                                      </p:tavLst>
                                    </p:anim>
                                    <p:animEffect transition="in" filter="fade">
                                      <p:cBhvr>
                                        <p:cTn id="30" dur="500"/>
                                        <p:tgtEl>
                                          <p:spTgt spid="28468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84681">
                                            <p:txEl>
                                              <p:pRg st="9" end="9"/>
                                            </p:txEl>
                                          </p:spTgt>
                                        </p:tgtEl>
                                        <p:attrNameLst>
                                          <p:attrName>style.visibility</p:attrName>
                                        </p:attrNameLst>
                                      </p:cBhvr>
                                      <p:to>
                                        <p:strVal val="visible"/>
                                      </p:to>
                                    </p:set>
                                    <p:anim calcmode="lin" valueType="num">
                                      <p:cBhvr>
                                        <p:cTn id="35" dur="500" fill="hold"/>
                                        <p:tgtEl>
                                          <p:spTgt spid="284681">
                                            <p:txEl>
                                              <p:pRg st="9" end="9"/>
                                            </p:txEl>
                                          </p:spTgt>
                                        </p:tgtEl>
                                        <p:attrNameLst>
                                          <p:attrName>ppt_w</p:attrName>
                                        </p:attrNameLst>
                                      </p:cBhvr>
                                      <p:tavLst>
                                        <p:tav tm="0">
                                          <p:val>
                                            <p:strVal val="#ppt_w*0.70"/>
                                          </p:val>
                                        </p:tav>
                                        <p:tav tm="100000">
                                          <p:val>
                                            <p:strVal val="#ppt_w"/>
                                          </p:val>
                                        </p:tav>
                                      </p:tavLst>
                                    </p:anim>
                                    <p:anim calcmode="lin" valueType="num">
                                      <p:cBhvr>
                                        <p:cTn id="36" dur="500" fill="hold"/>
                                        <p:tgtEl>
                                          <p:spTgt spid="284681">
                                            <p:txEl>
                                              <p:pRg st="9" end="9"/>
                                            </p:txEl>
                                          </p:spTgt>
                                        </p:tgtEl>
                                        <p:attrNameLst>
                                          <p:attrName>ppt_h</p:attrName>
                                        </p:attrNameLst>
                                      </p:cBhvr>
                                      <p:tavLst>
                                        <p:tav tm="0">
                                          <p:val>
                                            <p:strVal val="#ppt_h"/>
                                          </p:val>
                                        </p:tav>
                                        <p:tav tm="100000">
                                          <p:val>
                                            <p:strVal val="#ppt_h"/>
                                          </p:val>
                                        </p:tav>
                                      </p:tavLst>
                                    </p:anim>
                                    <p:animEffect transition="in" filter="fade">
                                      <p:cBhvr>
                                        <p:cTn id="37" dur="500"/>
                                        <p:tgtEl>
                                          <p:spTgt spid="284681">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84681">
                                            <p:txEl>
                                              <p:pRg st="11" end="11"/>
                                            </p:txEl>
                                          </p:spTgt>
                                        </p:tgtEl>
                                        <p:attrNameLst>
                                          <p:attrName>style.visibility</p:attrName>
                                        </p:attrNameLst>
                                      </p:cBhvr>
                                      <p:to>
                                        <p:strVal val="visible"/>
                                      </p:to>
                                    </p:set>
                                    <p:anim calcmode="lin" valueType="num">
                                      <p:cBhvr>
                                        <p:cTn id="42" dur="500" fill="hold"/>
                                        <p:tgtEl>
                                          <p:spTgt spid="284681">
                                            <p:txEl>
                                              <p:pRg st="11" end="11"/>
                                            </p:txEl>
                                          </p:spTgt>
                                        </p:tgtEl>
                                        <p:attrNameLst>
                                          <p:attrName>ppt_w</p:attrName>
                                        </p:attrNameLst>
                                      </p:cBhvr>
                                      <p:tavLst>
                                        <p:tav tm="0">
                                          <p:val>
                                            <p:strVal val="#ppt_w*0.70"/>
                                          </p:val>
                                        </p:tav>
                                        <p:tav tm="100000">
                                          <p:val>
                                            <p:strVal val="#ppt_w"/>
                                          </p:val>
                                        </p:tav>
                                      </p:tavLst>
                                    </p:anim>
                                    <p:anim calcmode="lin" valueType="num">
                                      <p:cBhvr>
                                        <p:cTn id="43" dur="500" fill="hold"/>
                                        <p:tgtEl>
                                          <p:spTgt spid="284681">
                                            <p:txEl>
                                              <p:pRg st="11" end="11"/>
                                            </p:txEl>
                                          </p:spTgt>
                                        </p:tgtEl>
                                        <p:attrNameLst>
                                          <p:attrName>ppt_h</p:attrName>
                                        </p:attrNameLst>
                                      </p:cBhvr>
                                      <p:tavLst>
                                        <p:tav tm="0">
                                          <p:val>
                                            <p:strVal val="#ppt_h"/>
                                          </p:val>
                                        </p:tav>
                                        <p:tav tm="100000">
                                          <p:val>
                                            <p:strVal val="#ppt_h"/>
                                          </p:val>
                                        </p:tav>
                                      </p:tavLst>
                                    </p:anim>
                                    <p:animEffect transition="in" filter="fade">
                                      <p:cBhvr>
                                        <p:cTn id="44" dur="500"/>
                                        <p:tgtEl>
                                          <p:spTgt spid="28468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reenshot of a cell phon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0838" y="1564089"/>
            <a:ext cx="5069382" cy="2623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5"/>
          <p:cNvSpPr>
            <a:spLocks noGrp="1" noChangeArrowheads="1"/>
          </p:cNvSpPr>
          <p:nvPr>
            <p:ph type="title"/>
          </p:nvPr>
        </p:nvSpPr>
        <p:spPr>
          <a:xfrm>
            <a:off x="429406" y="384096"/>
            <a:ext cx="11333188" cy="504904"/>
          </a:xfrm>
        </p:spPr>
        <p:txBody>
          <a:bodyPr vert="horz" lIns="91440" tIns="45720" rIns="91440" bIns="45720" rtlCol="0" anchor="b">
            <a:normAutofit/>
          </a:bodyPr>
          <a:lstStyle/>
          <a:p>
            <a:r>
              <a:rPr lang="en-US" kern="1200" dirty="0"/>
              <a:t>The Traditional US Data </a:t>
            </a:r>
            <a:r>
              <a:rPr lang="en-US" dirty="0"/>
              <a:t>C</a:t>
            </a:r>
            <a:r>
              <a:rPr lang="en-US" kern="1200" dirty="0"/>
              <a:t>enter </a:t>
            </a:r>
            <a:r>
              <a:rPr lang="en-US" dirty="0"/>
              <a:t>P</a:t>
            </a:r>
            <a:r>
              <a:rPr lang="en-US" kern="1200" dirty="0"/>
              <a:t>ower </a:t>
            </a:r>
            <a:r>
              <a:rPr lang="en-US" dirty="0"/>
              <a:t>S</a:t>
            </a:r>
            <a:r>
              <a:rPr lang="en-US" kern="1200" dirty="0"/>
              <a:t>ystem</a:t>
            </a:r>
          </a:p>
        </p:txBody>
      </p:sp>
      <p:sp>
        <p:nvSpPr>
          <p:cNvPr id="284683" name="Text Box 11"/>
          <p:cNvSpPr txBox="1">
            <a:spLocks noChangeArrowheads="1"/>
          </p:cNvSpPr>
          <p:nvPr/>
        </p:nvSpPr>
        <p:spPr bwMode="auto">
          <a:xfrm>
            <a:off x="5827356" y="1096931"/>
            <a:ext cx="5701178" cy="41879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vert="horz" lIns="91440" tIns="45720" rIns="91440" bIns="45720" rtlCol="0" anchor="ctr">
            <a:norm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Aft>
                <a:spcPts val="600"/>
              </a:spcAft>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90000"/>
              </a:lnSpc>
              <a:spcAft>
                <a:spcPts val="600"/>
              </a:spcAft>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The chain of electrical elements used to deliver 208V/120V AC power to load</a:t>
            </a:r>
          </a:p>
          <a:p>
            <a:pPr eaLnBrk="1" hangingPunct="1">
              <a:lnSpc>
                <a:spcPct val="90000"/>
              </a:lnSpc>
              <a:spcAft>
                <a:spcPts val="600"/>
              </a:spcAft>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90000"/>
              </a:lnSpc>
              <a:spcAft>
                <a:spcPts val="600"/>
              </a:spcAft>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The Uninterruptible Power Supply </a:t>
            </a:r>
            <a:r>
              <a:rPr lang="en-US" dirty="0"/>
              <a:t>(</a:t>
            </a:r>
            <a:r>
              <a:rPr lang="en-US" dirty="0">
                <a:solidFill>
                  <a:srgbClr val="555555"/>
                </a:solidFill>
                <a:latin typeface="Arial" panose="020B0604020202020204" pitchFamily="34" charset="0"/>
                <a:cs typeface="Arial" panose="020B0604020202020204" pitchFamily="34" charset="0"/>
              </a:rPr>
              <a:t>UPS) provides a reliable and clean power while giving seamless backup power protection</a:t>
            </a:r>
          </a:p>
          <a:p>
            <a:pPr eaLnBrk="1" hangingPunct="1">
              <a:lnSpc>
                <a:spcPct val="90000"/>
              </a:lnSpc>
              <a:spcAft>
                <a:spcPts val="600"/>
              </a:spcAft>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90000"/>
              </a:lnSpc>
              <a:spcAft>
                <a:spcPts val="600"/>
              </a:spcAft>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The isolation transformer and power distribution unit (PDU) are typically combined and often times several are needed</a:t>
            </a:r>
          </a:p>
          <a:p>
            <a:pPr eaLnBrk="1" hangingPunct="1">
              <a:lnSpc>
                <a:spcPct val="90000"/>
              </a:lnSpc>
              <a:spcAft>
                <a:spcPts val="600"/>
              </a:spcAft>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90000"/>
              </a:lnSpc>
              <a:spcAft>
                <a:spcPts val="600"/>
              </a:spcAft>
              <a:buFont typeface="Arial" panose="020B0604020202020204" pitchFamily="34" charset="0"/>
              <a:buChar char="•"/>
            </a:pPr>
            <a:r>
              <a:rPr lang="en-US" i="1" dirty="0">
                <a:solidFill>
                  <a:srgbClr val="555555"/>
                </a:solidFill>
                <a:latin typeface="Arial" panose="020B0604020202020204" pitchFamily="34" charset="0"/>
                <a:cs typeface="Arial" panose="020B0604020202020204" pitchFamily="34" charset="0"/>
              </a:rPr>
              <a:t>Note: Most IT equipment can take 120V, 208V, or 240V (power supplies are rated 100V-250V)</a:t>
            </a:r>
          </a:p>
          <a:p>
            <a:pPr eaLnBrk="1" hangingPunct="1">
              <a:lnSpc>
                <a:spcPct val="90000"/>
              </a:lnSpc>
              <a:spcAft>
                <a:spcPts val="600"/>
              </a:spcAft>
              <a:buFont typeface="Arial" panose="020B0604020202020204" pitchFamily="34" charset="0"/>
              <a:buChar char="•"/>
            </a:pPr>
            <a:endParaRPr lang="en-US" sz="1300" dirty="0">
              <a:latin typeface="+mn-lt"/>
              <a:cs typeface="+mn-cs"/>
            </a:endParaRPr>
          </a:p>
        </p:txBody>
      </p:sp>
    </p:spTree>
    <p:custDataLst>
      <p:tags r:id="rId1"/>
    </p:custDataLst>
    <p:extLst>
      <p:ext uri="{BB962C8B-B14F-4D97-AF65-F5344CB8AC3E}">
        <p14:creationId xmlns:p14="http://schemas.microsoft.com/office/powerpoint/2010/main" val="2344107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84683">
                                            <p:txEl>
                                              <p:pRg st="1" end="1"/>
                                            </p:txEl>
                                          </p:spTgt>
                                        </p:tgtEl>
                                        <p:attrNameLst>
                                          <p:attrName>style.visibility</p:attrName>
                                        </p:attrNameLst>
                                      </p:cBhvr>
                                      <p:to>
                                        <p:strVal val="visible"/>
                                      </p:to>
                                    </p:set>
                                    <p:animEffect transition="in" filter="fade">
                                      <p:cBhvr>
                                        <p:cTn id="14" dur="1000"/>
                                        <p:tgtEl>
                                          <p:spTgt spid="284683">
                                            <p:txEl>
                                              <p:pRg st="1" end="1"/>
                                            </p:txEl>
                                          </p:spTgt>
                                        </p:tgtEl>
                                      </p:cBhvr>
                                    </p:animEffect>
                                    <p:anim calcmode="lin" valueType="num">
                                      <p:cBhvr>
                                        <p:cTn id="15" dur="1000" fill="hold"/>
                                        <p:tgtEl>
                                          <p:spTgt spid="2846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46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84683">
                                            <p:txEl>
                                              <p:pRg st="3" end="3"/>
                                            </p:txEl>
                                          </p:spTgt>
                                        </p:tgtEl>
                                        <p:attrNameLst>
                                          <p:attrName>style.visibility</p:attrName>
                                        </p:attrNameLst>
                                      </p:cBhvr>
                                      <p:to>
                                        <p:strVal val="visible"/>
                                      </p:to>
                                    </p:set>
                                    <p:animEffect transition="in" filter="fade">
                                      <p:cBhvr>
                                        <p:cTn id="21" dur="1000"/>
                                        <p:tgtEl>
                                          <p:spTgt spid="284683">
                                            <p:txEl>
                                              <p:pRg st="3" end="3"/>
                                            </p:txEl>
                                          </p:spTgt>
                                        </p:tgtEl>
                                      </p:cBhvr>
                                    </p:animEffect>
                                    <p:anim calcmode="lin" valueType="num">
                                      <p:cBhvr>
                                        <p:cTn id="22" dur="1000" fill="hold"/>
                                        <p:tgtEl>
                                          <p:spTgt spid="2846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84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84683">
                                            <p:txEl>
                                              <p:pRg st="5" end="5"/>
                                            </p:txEl>
                                          </p:spTgt>
                                        </p:tgtEl>
                                        <p:attrNameLst>
                                          <p:attrName>style.visibility</p:attrName>
                                        </p:attrNameLst>
                                      </p:cBhvr>
                                      <p:to>
                                        <p:strVal val="visible"/>
                                      </p:to>
                                    </p:set>
                                    <p:animEffect transition="in" filter="fade">
                                      <p:cBhvr>
                                        <p:cTn id="28" dur="1000"/>
                                        <p:tgtEl>
                                          <p:spTgt spid="284683">
                                            <p:txEl>
                                              <p:pRg st="5" end="5"/>
                                            </p:txEl>
                                          </p:spTgt>
                                        </p:tgtEl>
                                      </p:cBhvr>
                                    </p:animEffect>
                                    <p:anim calcmode="lin" valueType="num">
                                      <p:cBhvr>
                                        <p:cTn id="29" dur="1000" fill="hold"/>
                                        <p:tgtEl>
                                          <p:spTgt spid="28468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846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84683">
                                            <p:txEl>
                                              <p:pRg st="7" end="7"/>
                                            </p:txEl>
                                          </p:spTgt>
                                        </p:tgtEl>
                                        <p:attrNameLst>
                                          <p:attrName>style.visibility</p:attrName>
                                        </p:attrNameLst>
                                      </p:cBhvr>
                                      <p:to>
                                        <p:strVal val="visible"/>
                                      </p:to>
                                    </p:set>
                                    <p:animEffect transition="in" filter="fade">
                                      <p:cBhvr>
                                        <p:cTn id="35" dur="1000"/>
                                        <p:tgtEl>
                                          <p:spTgt spid="284683">
                                            <p:txEl>
                                              <p:pRg st="7" end="7"/>
                                            </p:txEl>
                                          </p:spTgt>
                                        </p:tgtEl>
                                      </p:cBhvr>
                                    </p:animEffect>
                                    <p:anim calcmode="lin" valueType="num">
                                      <p:cBhvr>
                                        <p:cTn id="36" dur="1000" fill="hold"/>
                                        <p:tgtEl>
                                          <p:spTgt spid="28468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468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9768" y="384048"/>
            <a:ext cx="11992990" cy="569898"/>
          </a:xfrm>
        </p:spPr>
        <p:txBody>
          <a:bodyPr vert="horz" lIns="91440" tIns="45720" rIns="91440" bIns="45720" rtlCol="0" anchor="b">
            <a:normAutofit/>
          </a:bodyPr>
          <a:lstStyle/>
          <a:p>
            <a:r>
              <a:rPr lang="en-US" dirty="0"/>
              <a:t>One-line Diagram: Standard Power Distribution System in North America</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22276" t="22862" r="10097" b="18163"/>
          <a:stretch>
            <a:fillRect/>
          </a:stretch>
        </p:blipFill>
        <p:spPr>
          <a:xfrm>
            <a:off x="974299" y="1116697"/>
            <a:ext cx="7183693" cy="4698476"/>
          </a:xfrm>
          <a:prstGeom prst="rect">
            <a:avLst/>
          </a:prstGeom>
        </p:spPr>
      </p:pic>
      <p:pic>
        <p:nvPicPr>
          <p:cNvPr id="2" name="Picture 1">
            <a:extLst>
              <a:ext uri="{FF2B5EF4-FFF2-40B4-BE49-F238E27FC236}">
                <a16:creationId xmlns:a16="http://schemas.microsoft.com/office/drawing/2014/main" id="{7C78B76A-B376-40CE-9EDE-EA67FE1718A3}"/>
              </a:ext>
            </a:extLst>
          </p:cNvPr>
          <p:cNvPicPr>
            <a:picLocks noChangeAspect="1"/>
          </p:cNvPicPr>
          <p:nvPr/>
        </p:nvPicPr>
        <p:blipFill>
          <a:blip r:embed="rId4"/>
          <a:stretch>
            <a:fillRect/>
          </a:stretch>
        </p:blipFill>
        <p:spPr>
          <a:xfrm>
            <a:off x="8486454" y="1116697"/>
            <a:ext cx="2372859" cy="4876334"/>
          </a:xfrm>
          <a:prstGeom prst="rect">
            <a:avLst/>
          </a:prstGeom>
        </p:spPr>
      </p:pic>
    </p:spTree>
    <p:custDataLst>
      <p:tags r:id="rId1"/>
    </p:custDataLst>
    <p:extLst>
      <p:ext uri="{BB962C8B-B14F-4D97-AF65-F5344CB8AC3E}">
        <p14:creationId xmlns:p14="http://schemas.microsoft.com/office/powerpoint/2010/main" val="1332812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429768" y="384048"/>
            <a:ext cx="9000071" cy="865189"/>
          </a:xfrm>
        </p:spPr>
        <p:txBody>
          <a:bodyPr/>
          <a:lstStyle/>
          <a:p>
            <a:pPr eaLnBrk="1" hangingPunct="1"/>
            <a:r>
              <a:rPr lang="en-US" dirty="0"/>
              <a:t>The 415V AC Power System</a:t>
            </a:r>
          </a:p>
        </p:txBody>
      </p:sp>
      <p:sp>
        <p:nvSpPr>
          <p:cNvPr id="284683" name="Text Box 11"/>
          <p:cNvSpPr txBox="1">
            <a:spLocks noChangeArrowheads="1"/>
          </p:cNvSpPr>
          <p:nvPr/>
        </p:nvSpPr>
        <p:spPr bwMode="auto">
          <a:xfrm>
            <a:off x="4800600" y="1603019"/>
            <a:ext cx="7373620" cy="365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buFontTx/>
              <a:buChar char="•"/>
            </a:pPr>
            <a:r>
              <a:rPr lang="en-US" dirty="0">
                <a:solidFill>
                  <a:srgbClr val="555555"/>
                </a:solidFill>
                <a:latin typeface="Arial" panose="020B0604020202020204" pitchFamily="34" charset="0"/>
                <a:cs typeface="Arial" panose="020B0604020202020204" pitchFamily="34" charset="0"/>
              </a:rPr>
              <a:t>The 415V power distribution model is typically used across Europe, Asia and South America</a:t>
            </a:r>
          </a:p>
          <a:p>
            <a:pPr eaLnBrk="1" hangingPunct="1">
              <a:lnSpc>
                <a:spcPct val="80000"/>
              </a:lnSpc>
              <a:buFontTx/>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80000"/>
              </a:lnSpc>
              <a:buFontTx/>
              <a:buChar char="•"/>
            </a:pPr>
            <a:r>
              <a:rPr lang="en-US" dirty="0">
                <a:solidFill>
                  <a:srgbClr val="555555"/>
                </a:solidFill>
                <a:latin typeface="Arial" panose="020B0604020202020204" pitchFamily="34" charset="0"/>
                <a:cs typeface="Arial" panose="020B0604020202020204" pitchFamily="34" charset="0"/>
              </a:rPr>
              <a:t>415V systems offer several efficiency advantages compared to the 480V AC models</a:t>
            </a:r>
          </a:p>
          <a:p>
            <a:pPr eaLnBrk="1" hangingPunct="1">
              <a:lnSpc>
                <a:spcPct val="80000"/>
              </a:lnSpc>
              <a:buFontTx/>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80000"/>
              </a:lnSpc>
              <a:buFontTx/>
              <a:buChar char="•"/>
            </a:pPr>
            <a:r>
              <a:rPr lang="en-US" dirty="0">
                <a:solidFill>
                  <a:srgbClr val="555555"/>
                </a:solidFill>
                <a:latin typeface="Arial" panose="020B0604020202020204" pitchFamily="34" charset="0"/>
                <a:cs typeface="Arial" panose="020B0604020202020204" pitchFamily="34" charset="0"/>
              </a:rPr>
              <a:t>The 415V, the neutral is distributed throughout the system, eliminating the need for the isolation transformer</a:t>
            </a:r>
          </a:p>
          <a:p>
            <a:pPr eaLnBrk="1" hangingPunct="1">
              <a:lnSpc>
                <a:spcPct val="80000"/>
              </a:lnSpc>
              <a:buFontTx/>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80000"/>
              </a:lnSpc>
              <a:buFontTx/>
              <a:buChar char="•"/>
            </a:pPr>
            <a:r>
              <a:rPr lang="en-US" dirty="0">
                <a:solidFill>
                  <a:srgbClr val="555555"/>
                </a:solidFill>
                <a:latin typeface="Arial" panose="020B0604020202020204" pitchFamily="34" charset="0"/>
                <a:cs typeface="Arial" panose="020B0604020202020204" pitchFamily="34" charset="0"/>
              </a:rPr>
              <a:t>Delivers 240V Line-to-Neutral power directly to the load</a:t>
            </a:r>
          </a:p>
          <a:p>
            <a:pPr eaLnBrk="1" hangingPunct="1">
              <a:lnSpc>
                <a:spcPct val="80000"/>
              </a:lnSpc>
              <a:buFontTx/>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80000"/>
              </a:lnSpc>
              <a:buFontTx/>
              <a:buChar char="•"/>
            </a:pPr>
            <a:r>
              <a:rPr lang="en-US" dirty="0">
                <a:solidFill>
                  <a:srgbClr val="555555"/>
                </a:solidFill>
                <a:latin typeface="Arial" panose="020B0604020202020204" pitchFamily="34" charset="0"/>
                <a:cs typeface="Arial" panose="020B0604020202020204" pitchFamily="34" charset="0"/>
              </a:rPr>
              <a:t>Enables the system to perform more efficiently and reliably</a:t>
            </a:r>
          </a:p>
          <a:p>
            <a:pPr eaLnBrk="1" hangingPunct="1">
              <a:lnSpc>
                <a:spcPct val="80000"/>
              </a:lnSpc>
              <a:buFontTx/>
              <a:buChar char="•"/>
            </a:pPr>
            <a:endParaRPr lang="en-US" dirty="0">
              <a:solidFill>
                <a:srgbClr val="555555"/>
              </a:solidFill>
              <a:latin typeface="Arial" panose="020B0604020202020204" pitchFamily="34" charset="0"/>
              <a:cs typeface="Arial" panose="020B0604020202020204" pitchFamily="34" charset="0"/>
            </a:endParaRPr>
          </a:p>
          <a:p>
            <a:pPr eaLnBrk="1" hangingPunct="1">
              <a:lnSpc>
                <a:spcPct val="80000"/>
              </a:lnSpc>
              <a:buFontTx/>
              <a:buChar char="•"/>
            </a:pPr>
            <a:r>
              <a:rPr lang="en-US" dirty="0">
                <a:solidFill>
                  <a:srgbClr val="555555"/>
                </a:solidFill>
                <a:latin typeface="Arial" panose="020B0604020202020204" pitchFamily="34" charset="0"/>
                <a:cs typeface="Arial" panose="020B0604020202020204" pitchFamily="34" charset="0"/>
              </a:rPr>
              <a:t>Lowers capital expenditures (CAPEX)P by omitting multiple isolation transformers required in the 480V systems</a:t>
            </a:r>
          </a:p>
          <a:p>
            <a:pPr eaLnBrk="1" hangingPunct="1">
              <a:lnSpc>
                <a:spcPct val="80000"/>
              </a:lnSpc>
              <a:buFontTx/>
              <a:buChar char="•"/>
            </a:pPr>
            <a:endParaRPr lang="en-US" sz="1867" dirty="0">
              <a:solidFill>
                <a:srgbClr val="000000"/>
              </a:solidFill>
              <a:latin typeface="Calibri" pitchFamily="34" charset="0"/>
            </a:endParaRPr>
          </a:p>
        </p:txBody>
      </p:sp>
      <p:grpSp>
        <p:nvGrpSpPr>
          <p:cNvPr id="12" name="Group 11">
            <a:extLst>
              <a:ext uri="{FF2B5EF4-FFF2-40B4-BE49-F238E27FC236}">
                <a16:creationId xmlns:a16="http://schemas.microsoft.com/office/drawing/2014/main" id="{FE411C84-79C2-449E-BBD7-1B95F69B9B9F}"/>
              </a:ext>
            </a:extLst>
          </p:cNvPr>
          <p:cNvGrpSpPr/>
          <p:nvPr/>
        </p:nvGrpSpPr>
        <p:grpSpPr>
          <a:xfrm>
            <a:off x="17780" y="1603019"/>
            <a:ext cx="4800600" cy="2527192"/>
            <a:chOff x="17780" y="1603019"/>
            <a:chExt cx="4800600" cy="2527192"/>
          </a:xfrm>
        </p:grpSpPr>
        <p:grpSp>
          <p:nvGrpSpPr>
            <p:cNvPr id="10" name="Group 9">
              <a:extLst>
                <a:ext uri="{FF2B5EF4-FFF2-40B4-BE49-F238E27FC236}">
                  <a16:creationId xmlns:a16="http://schemas.microsoft.com/office/drawing/2014/main" id="{266B1E09-F218-4CF7-8B51-62885041B1DF}"/>
                </a:ext>
              </a:extLst>
            </p:cNvPr>
            <p:cNvGrpSpPr/>
            <p:nvPr/>
          </p:nvGrpSpPr>
          <p:grpSpPr>
            <a:xfrm>
              <a:off x="17780" y="1603019"/>
              <a:ext cx="4800600" cy="2527192"/>
              <a:chOff x="17780" y="1603019"/>
              <a:chExt cx="4800600" cy="2527192"/>
            </a:xfrm>
          </p:grpSpPr>
          <p:grpSp>
            <p:nvGrpSpPr>
              <p:cNvPr id="7" name="Group 6">
                <a:extLst>
                  <a:ext uri="{FF2B5EF4-FFF2-40B4-BE49-F238E27FC236}">
                    <a16:creationId xmlns:a16="http://schemas.microsoft.com/office/drawing/2014/main" id="{1BCBA5D4-8B4E-48C1-B447-09E6CC3E9F6C}"/>
                  </a:ext>
                </a:extLst>
              </p:cNvPr>
              <p:cNvGrpSpPr/>
              <p:nvPr/>
            </p:nvGrpSpPr>
            <p:grpSpPr>
              <a:xfrm>
                <a:off x="17780" y="1603019"/>
                <a:ext cx="4800600" cy="2527192"/>
                <a:chOff x="17780" y="1603019"/>
                <a:chExt cx="4800600" cy="2527192"/>
              </a:xfrm>
            </p:grpSpPr>
            <p:grpSp>
              <p:nvGrpSpPr>
                <p:cNvPr id="6" name="Group 5">
                  <a:extLst>
                    <a:ext uri="{FF2B5EF4-FFF2-40B4-BE49-F238E27FC236}">
                      <a16:creationId xmlns:a16="http://schemas.microsoft.com/office/drawing/2014/main" id="{41839272-A16D-42DD-BD62-70B8A82222B8}"/>
                    </a:ext>
                  </a:extLst>
                </p:cNvPr>
                <p:cNvGrpSpPr/>
                <p:nvPr/>
              </p:nvGrpSpPr>
              <p:grpSpPr>
                <a:xfrm>
                  <a:off x="17780" y="1603019"/>
                  <a:ext cx="4800600" cy="2527192"/>
                  <a:chOff x="17780" y="1603019"/>
                  <a:chExt cx="4800600" cy="252719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 y="1603019"/>
                    <a:ext cx="4800600" cy="252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4957CD7-A14A-4590-849A-6F676264FCE9}"/>
                      </a:ext>
                    </a:extLst>
                  </p:cNvPr>
                  <p:cNvSpPr/>
                  <p:nvPr/>
                </p:nvSpPr>
                <p:spPr>
                  <a:xfrm>
                    <a:off x="3219062" y="2024744"/>
                    <a:ext cx="634482" cy="15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710D8906-C057-4442-AB87-D5C63EDB616F}"/>
                    </a:ext>
                  </a:extLst>
                </p:cNvPr>
                <p:cNvSpPr txBox="1"/>
                <p:nvPr/>
              </p:nvSpPr>
              <p:spPr>
                <a:xfrm>
                  <a:off x="3219062" y="1973249"/>
                  <a:ext cx="1166327" cy="261610"/>
                </a:xfrm>
                <a:prstGeom prst="rect">
                  <a:avLst/>
                </a:prstGeom>
                <a:noFill/>
              </p:spPr>
              <p:txBody>
                <a:bodyPr wrap="square" rtlCol="0">
                  <a:spAutoFit/>
                </a:bodyPr>
                <a:lstStyle/>
                <a:p>
                  <a:r>
                    <a:rPr lang="en-US" sz="1100" dirty="0">
                      <a:latin typeface="Articulate" panose="02000503040000020004" pitchFamily="2" charset="0"/>
                      <a:ea typeface="Adobe Song Std L" panose="02020300000000000000" pitchFamily="18" charset="-128"/>
                    </a:rPr>
                    <a:t>415/240V</a:t>
                  </a:r>
                </a:p>
              </p:txBody>
            </p:sp>
          </p:grpSp>
          <p:sp>
            <p:nvSpPr>
              <p:cNvPr id="8" name="Rectangle 7">
                <a:extLst>
                  <a:ext uri="{FF2B5EF4-FFF2-40B4-BE49-F238E27FC236}">
                    <a16:creationId xmlns:a16="http://schemas.microsoft.com/office/drawing/2014/main" id="{ED8F6BAA-1920-4FEF-B0C2-C800344881E7}"/>
                  </a:ext>
                </a:extLst>
              </p:cNvPr>
              <p:cNvSpPr/>
              <p:nvPr/>
            </p:nvSpPr>
            <p:spPr>
              <a:xfrm>
                <a:off x="1802296" y="2024744"/>
                <a:ext cx="622852" cy="158620"/>
              </a:xfrm>
              <a:prstGeom prst="rect">
                <a:avLst/>
              </a:prstGeom>
              <a:solidFill>
                <a:srgbClr val="ED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65E5C5B5-301A-4C2D-8FB3-D89A9D025042}"/>
                </a:ext>
              </a:extLst>
            </p:cNvPr>
            <p:cNvSpPr txBox="1"/>
            <p:nvPr/>
          </p:nvSpPr>
          <p:spPr>
            <a:xfrm>
              <a:off x="1782418" y="1980943"/>
              <a:ext cx="1166327" cy="246221"/>
            </a:xfrm>
            <a:prstGeom prst="rect">
              <a:avLst/>
            </a:prstGeom>
            <a:noFill/>
          </p:spPr>
          <p:txBody>
            <a:bodyPr wrap="square" rtlCol="0">
              <a:spAutoFit/>
            </a:bodyPr>
            <a:lstStyle/>
            <a:p>
              <a:r>
                <a:rPr lang="en-US" sz="1000" b="1" dirty="0">
                  <a:solidFill>
                    <a:srgbClr val="555555"/>
                  </a:solidFill>
                  <a:latin typeface="Articulate" panose="02000503040000020004" pitchFamily="2" charset="0"/>
                  <a:ea typeface="Adobe Song Std L" panose="02020300000000000000" pitchFamily="18" charset="-128"/>
                </a:rPr>
                <a:t>415/240V</a:t>
              </a:r>
            </a:p>
          </p:txBody>
        </p:sp>
      </p:grpSp>
    </p:spTree>
    <p:custDataLst>
      <p:tags r:id="rId1"/>
    </p:custDataLst>
    <p:extLst>
      <p:ext uri="{BB962C8B-B14F-4D97-AF65-F5344CB8AC3E}">
        <p14:creationId xmlns:p14="http://schemas.microsoft.com/office/powerpoint/2010/main" val="4056672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84683">
                                            <p:txEl>
                                              <p:pRg st="0" end="0"/>
                                            </p:txEl>
                                          </p:spTgt>
                                        </p:tgtEl>
                                        <p:attrNameLst>
                                          <p:attrName>style.visibility</p:attrName>
                                        </p:attrNameLst>
                                      </p:cBhvr>
                                      <p:to>
                                        <p:strVal val="visible"/>
                                      </p:to>
                                    </p:set>
                                    <p:anim calcmode="lin" valueType="num">
                                      <p:cBhvr>
                                        <p:cTn id="7" dur="1000" fill="hold"/>
                                        <p:tgtEl>
                                          <p:spTgt spid="28468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846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4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84683">
                                            <p:txEl>
                                              <p:pRg st="2" end="2"/>
                                            </p:txEl>
                                          </p:spTgt>
                                        </p:tgtEl>
                                        <p:attrNameLst>
                                          <p:attrName>style.visibility</p:attrName>
                                        </p:attrNameLst>
                                      </p:cBhvr>
                                      <p:to>
                                        <p:strVal val="visible"/>
                                      </p:to>
                                    </p:set>
                                    <p:anim calcmode="lin" valueType="num">
                                      <p:cBhvr>
                                        <p:cTn id="14" dur="1000" fill="hold"/>
                                        <p:tgtEl>
                                          <p:spTgt spid="28468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2846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8468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84683">
                                            <p:txEl>
                                              <p:pRg st="4" end="4"/>
                                            </p:txEl>
                                          </p:spTgt>
                                        </p:tgtEl>
                                        <p:attrNameLst>
                                          <p:attrName>style.visibility</p:attrName>
                                        </p:attrNameLst>
                                      </p:cBhvr>
                                      <p:to>
                                        <p:strVal val="visible"/>
                                      </p:to>
                                    </p:set>
                                    <p:anim calcmode="lin" valueType="num">
                                      <p:cBhvr>
                                        <p:cTn id="21" dur="1000" fill="hold"/>
                                        <p:tgtEl>
                                          <p:spTgt spid="284683">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28468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28468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84683">
                                            <p:txEl>
                                              <p:pRg st="6" end="6"/>
                                            </p:txEl>
                                          </p:spTgt>
                                        </p:tgtEl>
                                        <p:attrNameLst>
                                          <p:attrName>style.visibility</p:attrName>
                                        </p:attrNameLst>
                                      </p:cBhvr>
                                      <p:to>
                                        <p:strVal val="visible"/>
                                      </p:to>
                                    </p:set>
                                    <p:anim calcmode="lin" valueType="num">
                                      <p:cBhvr>
                                        <p:cTn id="28" dur="1000" fill="hold"/>
                                        <p:tgtEl>
                                          <p:spTgt spid="284683">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28468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284683">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84683">
                                            <p:txEl>
                                              <p:pRg st="8" end="8"/>
                                            </p:txEl>
                                          </p:spTgt>
                                        </p:tgtEl>
                                        <p:attrNameLst>
                                          <p:attrName>style.visibility</p:attrName>
                                        </p:attrNameLst>
                                      </p:cBhvr>
                                      <p:to>
                                        <p:strVal val="visible"/>
                                      </p:to>
                                    </p:set>
                                    <p:anim calcmode="lin" valueType="num">
                                      <p:cBhvr>
                                        <p:cTn id="35" dur="1000" fill="hold"/>
                                        <p:tgtEl>
                                          <p:spTgt spid="284683">
                                            <p:txEl>
                                              <p:pRg st="8" end="8"/>
                                            </p:txEl>
                                          </p:spTgt>
                                        </p:tgtEl>
                                        <p:attrNameLst>
                                          <p:attrName>ppt_w</p:attrName>
                                        </p:attrNameLst>
                                      </p:cBhvr>
                                      <p:tavLst>
                                        <p:tav tm="0">
                                          <p:val>
                                            <p:strVal val="#ppt_w+.3"/>
                                          </p:val>
                                        </p:tav>
                                        <p:tav tm="100000">
                                          <p:val>
                                            <p:strVal val="#ppt_w"/>
                                          </p:val>
                                        </p:tav>
                                      </p:tavLst>
                                    </p:anim>
                                    <p:anim calcmode="lin" valueType="num">
                                      <p:cBhvr>
                                        <p:cTn id="36" dur="1000" fill="hold"/>
                                        <p:tgtEl>
                                          <p:spTgt spid="284683">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28468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84683">
                                            <p:txEl>
                                              <p:pRg st="10" end="10"/>
                                            </p:txEl>
                                          </p:spTgt>
                                        </p:tgtEl>
                                        <p:attrNameLst>
                                          <p:attrName>style.visibility</p:attrName>
                                        </p:attrNameLst>
                                      </p:cBhvr>
                                      <p:to>
                                        <p:strVal val="visible"/>
                                      </p:to>
                                    </p:set>
                                    <p:anim calcmode="lin" valueType="num">
                                      <p:cBhvr>
                                        <p:cTn id="42" dur="1000" fill="hold"/>
                                        <p:tgtEl>
                                          <p:spTgt spid="284683">
                                            <p:txEl>
                                              <p:pRg st="10" end="10"/>
                                            </p:txEl>
                                          </p:spTgt>
                                        </p:tgtEl>
                                        <p:attrNameLst>
                                          <p:attrName>ppt_w</p:attrName>
                                        </p:attrNameLst>
                                      </p:cBhvr>
                                      <p:tavLst>
                                        <p:tav tm="0">
                                          <p:val>
                                            <p:strVal val="#ppt_w+.3"/>
                                          </p:val>
                                        </p:tav>
                                        <p:tav tm="100000">
                                          <p:val>
                                            <p:strVal val="#ppt_w"/>
                                          </p:val>
                                        </p:tav>
                                      </p:tavLst>
                                    </p:anim>
                                    <p:anim calcmode="lin" valueType="num">
                                      <p:cBhvr>
                                        <p:cTn id="43" dur="1000" fill="hold"/>
                                        <p:tgtEl>
                                          <p:spTgt spid="284683">
                                            <p:txEl>
                                              <p:pRg st="10" end="10"/>
                                            </p:txEl>
                                          </p:spTgt>
                                        </p:tgtEl>
                                        <p:attrNameLst>
                                          <p:attrName>ppt_h</p:attrName>
                                        </p:attrNameLst>
                                      </p:cBhvr>
                                      <p:tavLst>
                                        <p:tav tm="0">
                                          <p:val>
                                            <p:strVal val="#ppt_h"/>
                                          </p:val>
                                        </p:tav>
                                        <p:tav tm="100000">
                                          <p:val>
                                            <p:strVal val="#ppt_h"/>
                                          </p:val>
                                        </p:tav>
                                      </p:tavLst>
                                    </p:anim>
                                    <p:animEffect transition="in" filter="fade">
                                      <p:cBhvr>
                                        <p:cTn id="44" dur="1000"/>
                                        <p:tgtEl>
                                          <p:spTgt spid="2846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b="1" i="1" kern="1200" dirty="0">
                <a:solidFill>
                  <a:srgbClr val="FFFFFF"/>
                </a:solidFill>
                <a:latin typeface="+mj-lt"/>
                <a:ea typeface="+mj-ea"/>
                <a:cs typeface="+mj-cs"/>
              </a:rPr>
              <a:t>alternative power distribution system for North American data centers</a:t>
            </a:r>
          </a:p>
        </p:txBody>
      </p:sp>
      <p:sp>
        <p:nvSpPr>
          <p:cNvPr id="6" name="Rectangle 5">
            <a:extLst>
              <a:ext uri="{FF2B5EF4-FFF2-40B4-BE49-F238E27FC236}">
                <a16:creationId xmlns:a16="http://schemas.microsoft.com/office/drawing/2014/main" id="{FCEB9AB8-6D4E-41F0-ACED-13B5D1520655}"/>
              </a:ext>
            </a:extLst>
          </p:cNvPr>
          <p:cNvSpPr txBox="1">
            <a:spLocks noChangeArrowheads="1"/>
          </p:cNvSpPr>
          <p:nvPr/>
        </p:nvSpPr>
        <p:spPr>
          <a:xfrm>
            <a:off x="499709" y="270066"/>
            <a:ext cx="9000071" cy="86518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600" kern="1200">
                <a:solidFill>
                  <a:srgbClr val="00A3E0"/>
                </a:solidFill>
                <a:latin typeface="Arial" panose="020B0604020202020204" pitchFamily="34" charset="0"/>
                <a:ea typeface="+mj-ea"/>
                <a:cs typeface="Arial" panose="020B0604020202020204" pitchFamily="34" charset="0"/>
              </a:defRPr>
            </a:lvl1pPr>
          </a:lstStyle>
          <a:p>
            <a:r>
              <a:rPr lang="en-US" dirty="0"/>
              <a:t>UPS power directly to the cabinet PDU</a:t>
            </a:r>
          </a:p>
        </p:txBody>
      </p:sp>
      <p:sp>
        <p:nvSpPr>
          <p:cNvPr id="8" name="Rectangle 7">
            <a:extLst>
              <a:ext uri="{FF2B5EF4-FFF2-40B4-BE49-F238E27FC236}">
                <a16:creationId xmlns:a16="http://schemas.microsoft.com/office/drawing/2014/main" id="{EBAA233B-351A-4603-88AD-58BD3316D265}"/>
              </a:ext>
            </a:extLst>
          </p:cNvPr>
          <p:cNvSpPr/>
          <p:nvPr/>
        </p:nvSpPr>
        <p:spPr>
          <a:xfrm>
            <a:off x="6251510" y="2845837"/>
            <a:ext cx="559837" cy="186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974E0A-AC59-47C1-9B32-DEC85A5CAE80}"/>
              </a:ext>
            </a:extLst>
          </p:cNvPr>
          <p:cNvSpPr/>
          <p:nvPr/>
        </p:nvSpPr>
        <p:spPr>
          <a:xfrm>
            <a:off x="5250426" y="3575006"/>
            <a:ext cx="1327355" cy="250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8323D4E-6ABA-4175-9ABA-115CDB6DC604}"/>
              </a:ext>
            </a:extLst>
          </p:cNvPr>
          <p:cNvGrpSpPr/>
          <p:nvPr/>
        </p:nvGrpSpPr>
        <p:grpSpPr>
          <a:xfrm>
            <a:off x="685113" y="642603"/>
            <a:ext cx="6575180" cy="5572793"/>
            <a:chOff x="2963920" y="466578"/>
            <a:chExt cx="6575180" cy="5572793"/>
          </a:xfrm>
        </p:grpSpPr>
        <p:grpSp>
          <p:nvGrpSpPr>
            <p:cNvPr id="13" name="Group 12">
              <a:extLst>
                <a:ext uri="{FF2B5EF4-FFF2-40B4-BE49-F238E27FC236}">
                  <a16:creationId xmlns:a16="http://schemas.microsoft.com/office/drawing/2014/main" id="{4456F7E9-E354-432E-9954-ACB70DC83C9D}"/>
                </a:ext>
              </a:extLst>
            </p:cNvPr>
            <p:cNvGrpSpPr/>
            <p:nvPr/>
          </p:nvGrpSpPr>
          <p:grpSpPr>
            <a:xfrm>
              <a:off x="2963920" y="466578"/>
              <a:ext cx="6575180" cy="5572793"/>
              <a:chOff x="2854659" y="466577"/>
              <a:chExt cx="6575180" cy="5572793"/>
            </a:xfrm>
          </p:grpSpPr>
          <p:pic>
            <p:nvPicPr>
              <p:cNvPr id="1026" name="Picture 2" descr="image005">
                <a:extLst>
                  <a:ext uri="{FF2B5EF4-FFF2-40B4-BE49-F238E27FC236}">
                    <a16:creationId xmlns:a16="http://schemas.microsoft.com/office/drawing/2014/main" id="{C1B5D056-3A3E-4D11-81EF-B1F12A09C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659" y="466577"/>
                <a:ext cx="6575180" cy="55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D542CD9-D777-4BD2-A603-6030887ADC57}"/>
                  </a:ext>
                </a:extLst>
              </p:cNvPr>
              <p:cNvSpPr/>
              <p:nvPr/>
            </p:nvSpPr>
            <p:spPr>
              <a:xfrm>
                <a:off x="6811347" y="1099930"/>
                <a:ext cx="715888" cy="37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40C11D-5B3A-4BDF-85B6-CA84B97CF6E1}"/>
                  </a:ext>
                </a:extLst>
              </p:cNvPr>
              <p:cNvSpPr/>
              <p:nvPr/>
            </p:nvSpPr>
            <p:spPr>
              <a:xfrm>
                <a:off x="6811347" y="1876724"/>
                <a:ext cx="715888" cy="37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705C95-95F9-4553-8DAE-1A0A27639254}"/>
                  </a:ext>
                </a:extLst>
              </p:cNvPr>
              <p:cNvSpPr/>
              <p:nvPr/>
            </p:nvSpPr>
            <p:spPr>
              <a:xfrm>
                <a:off x="6811347" y="2795853"/>
                <a:ext cx="715888" cy="37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75603E-46FC-4923-B9F8-DC5A89526530}"/>
                  </a:ext>
                </a:extLst>
              </p:cNvPr>
              <p:cNvSpPr/>
              <p:nvPr/>
            </p:nvSpPr>
            <p:spPr>
              <a:xfrm>
                <a:off x="6811347" y="3579293"/>
                <a:ext cx="715888" cy="37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10297B-BE17-4513-899D-EA31370EFA17}"/>
                  </a:ext>
                </a:extLst>
              </p:cNvPr>
              <p:cNvSpPr/>
              <p:nvPr/>
            </p:nvSpPr>
            <p:spPr>
              <a:xfrm>
                <a:off x="6811347" y="4244665"/>
                <a:ext cx="715888" cy="37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3DD82C78-F8C4-4279-8702-B617E6159B1E}"/>
                </a:ext>
              </a:extLst>
            </p:cNvPr>
            <p:cNvSpPr txBox="1"/>
            <p:nvPr/>
          </p:nvSpPr>
          <p:spPr>
            <a:xfrm>
              <a:off x="6811347" y="1108455"/>
              <a:ext cx="1024692" cy="338554"/>
            </a:xfrm>
            <a:prstGeom prst="rect">
              <a:avLst/>
            </a:prstGeom>
            <a:noFill/>
          </p:spPr>
          <p:txBody>
            <a:bodyPr wrap="square" rtlCol="0">
              <a:spAutoFit/>
            </a:bodyPr>
            <a:lstStyle/>
            <a:p>
              <a:r>
                <a:rPr lang="en-US" sz="1600" b="1" dirty="0"/>
                <a:t>240/415</a:t>
              </a:r>
            </a:p>
          </p:txBody>
        </p:sp>
        <p:sp>
          <p:nvSpPr>
            <p:cNvPr id="20" name="TextBox 19">
              <a:extLst>
                <a:ext uri="{FF2B5EF4-FFF2-40B4-BE49-F238E27FC236}">
                  <a16:creationId xmlns:a16="http://schemas.microsoft.com/office/drawing/2014/main" id="{97339A19-6D74-4456-A08E-9BE1C01292E5}"/>
                </a:ext>
              </a:extLst>
            </p:cNvPr>
            <p:cNvSpPr txBox="1"/>
            <p:nvPr/>
          </p:nvSpPr>
          <p:spPr>
            <a:xfrm>
              <a:off x="6792659" y="1896787"/>
              <a:ext cx="1024692" cy="338554"/>
            </a:xfrm>
            <a:prstGeom prst="rect">
              <a:avLst/>
            </a:prstGeom>
            <a:noFill/>
          </p:spPr>
          <p:txBody>
            <a:bodyPr wrap="square" rtlCol="0">
              <a:spAutoFit/>
            </a:bodyPr>
            <a:lstStyle/>
            <a:p>
              <a:r>
                <a:rPr lang="en-US" sz="1600" b="1" dirty="0"/>
                <a:t>240/415</a:t>
              </a:r>
            </a:p>
          </p:txBody>
        </p:sp>
        <p:sp>
          <p:nvSpPr>
            <p:cNvPr id="21" name="TextBox 20">
              <a:extLst>
                <a:ext uri="{FF2B5EF4-FFF2-40B4-BE49-F238E27FC236}">
                  <a16:creationId xmlns:a16="http://schemas.microsoft.com/office/drawing/2014/main" id="{9689B44C-0800-4766-A70F-A1FFCD8A758D}"/>
                </a:ext>
              </a:extLst>
            </p:cNvPr>
            <p:cNvSpPr txBox="1"/>
            <p:nvPr/>
          </p:nvSpPr>
          <p:spPr>
            <a:xfrm>
              <a:off x="6792794" y="2735104"/>
              <a:ext cx="1024692" cy="338554"/>
            </a:xfrm>
            <a:prstGeom prst="rect">
              <a:avLst/>
            </a:prstGeom>
            <a:noFill/>
          </p:spPr>
          <p:txBody>
            <a:bodyPr wrap="square" rtlCol="0">
              <a:spAutoFit/>
            </a:bodyPr>
            <a:lstStyle/>
            <a:p>
              <a:r>
                <a:rPr lang="en-US" sz="1600" b="1" dirty="0"/>
                <a:t>240/415</a:t>
              </a:r>
            </a:p>
          </p:txBody>
        </p:sp>
        <p:sp>
          <p:nvSpPr>
            <p:cNvPr id="22" name="TextBox 21">
              <a:extLst>
                <a:ext uri="{FF2B5EF4-FFF2-40B4-BE49-F238E27FC236}">
                  <a16:creationId xmlns:a16="http://schemas.microsoft.com/office/drawing/2014/main" id="{7087720C-FE6B-48D8-B2F8-0D62ED27F009}"/>
                </a:ext>
              </a:extLst>
            </p:cNvPr>
            <p:cNvSpPr txBox="1"/>
            <p:nvPr/>
          </p:nvSpPr>
          <p:spPr>
            <a:xfrm>
              <a:off x="6797824" y="3552412"/>
              <a:ext cx="1024692" cy="338554"/>
            </a:xfrm>
            <a:prstGeom prst="rect">
              <a:avLst/>
            </a:prstGeom>
            <a:noFill/>
          </p:spPr>
          <p:txBody>
            <a:bodyPr wrap="square" rtlCol="0">
              <a:spAutoFit/>
            </a:bodyPr>
            <a:lstStyle/>
            <a:p>
              <a:r>
                <a:rPr lang="en-US" sz="1600" b="1" dirty="0"/>
                <a:t>240/415</a:t>
              </a:r>
            </a:p>
          </p:txBody>
        </p:sp>
        <p:sp>
          <p:nvSpPr>
            <p:cNvPr id="23" name="TextBox 22">
              <a:extLst>
                <a:ext uri="{FF2B5EF4-FFF2-40B4-BE49-F238E27FC236}">
                  <a16:creationId xmlns:a16="http://schemas.microsoft.com/office/drawing/2014/main" id="{54395B76-E095-41FD-AA92-AA67C8C0D425}"/>
                </a:ext>
              </a:extLst>
            </p:cNvPr>
            <p:cNvSpPr txBox="1"/>
            <p:nvPr/>
          </p:nvSpPr>
          <p:spPr>
            <a:xfrm>
              <a:off x="6797824" y="4311984"/>
              <a:ext cx="1024692" cy="338554"/>
            </a:xfrm>
            <a:prstGeom prst="rect">
              <a:avLst/>
            </a:prstGeom>
            <a:noFill/>
          </p:spPr>
          <p:txBody>
            <a:bodyPr wrap="square" rtlCol="0">
              <a:spAutoFit/>
            </a:bodyPr>
            <a:lstStyle/>
            <a:p>
              <a:r>
                <a:rPr lang="en-US" sz="1600" b="1" dirty="0"/>
                <a:t>240/415</a:t>
              </a:r>
            </a:p>
          </p:txBody>
        </p:sp>
      </p:grpSp>
      <p:pic>
        <p:nvPicPr>
          <p:cNvPr id="2" name="Picture 1">
            <a:extLst>
              <a:ext uri="{FF2B5EF4-FFF2-40B4-BE49-F238E27FC236}">
                <a16:creationId xmlns:a16="http://schemas.microsoft.com/office/drawing/2014/main" id="{1041A357-4C7F-4D89-A6D7-517B9BC026CE}"/>
              </a:ext>
            </a:extLst>
          </p:cNvPr>
          <p:cNvPicPr>
            <a:picLocks noChangeAspect="1"/>
          </p:cNvPicPr>
          <p:nvPr/>
        </p:nvPicPr>
        <p:blipFill>
          <a:blip r:embed="rId4"/>
          <a:stretch>
            <a:fillRect/>
          </a:stretch>
        </p:blipFill>
        <p:spPr>
          <a:xfrm>
            <a:off x="6577781" y="1167592"/>
            <a:ext cx="4978578" cy="4164181"/>
          </a:xfrm>
          <a:prstGeom prst="rect">
            <a:avLst/>
          </a:prstGeom>
        </p:spPr>
      </p:pic>
    </p:spTree>
    <p:custDataLst>
      <p:tags r:id="rId1"/>
    </p:custDataLst>
    <p:extLst>
      <p:ext uri="{BB962C8B-B14F-4D97-AF65-F5344CB8AC3E}">
        <p14:creationId xmlns:p14="http://schemas.microsoft.com/office/powerpoint/2010/main" val="195552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69493-E6A6-4ECD-B21F-FA7109E1ADE9}"/>
              </a:ext>
            </a:extLst>
          </p:cNvPr>
          <p:cNvSpPr>
            <a:spLocks noGrp="1"/>
          </p:cNvSpPr>
          <p:nvPr>
            <p:ph type="title"/>
          </p:nvPr>
        </p:nvSpPr>
        <p:spPr>
          <a:xfrm>
            <a:off x="617428" y="760315"/>
            <a:ext cx="5447412" cy="581675"/>
          </a:xfrm>
        </p:spPr>
        <p:txBody>
          <a:bodyPr/>
          <a:lstStyle/>
          <a:p>
            <a:r>
              <a:rPr lang="en-US" sz="3200" dirty="0"/>
              <a:t>Breaker Panel Saving</a:t>
            </a:r>
          </a:p>
        </p:txBody>
      </p:sp>
      <p:sp>
        <p:nvSpPr>
          <p:cNvPr id="5" name="TextBox 4">
            <a:extLst>
              <a:ext uri="{FF2B5EF4-FFF2-40B4-BE49-F238E27FC236}">
                <a16:creationId xmlns:a16="http://schemas.microsoft.com/office/drawing/2014/main" id="{76097A3D-2801-4568-9100-3046F3CBF3F3}"/>
              </a:ext>
            </a:extLst>
          </p:cNvPr>
          <p:cNvSpPr txBox="1"/>
          <p:nvPr/>
        </p:nvSpPr>
        <p:spPr>
          <a:xfrm>
            <a:off x="617428" y="1679060"/>
            <a:ext cx="6574482"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Standard breaker panel has 42 positions</a:t>
            </a:r>
          </a:p>
          <a:p>
            <a:pPr marL="285750" indent="-285750">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L6-30  single phase delivery takes a two-pole breaker = 21 circuits per panel</a:t>
            </a:r>
          </a:p>
          <a:p>
            <a:pPr marL="742950" lvl="1" indent="-285750">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4.9kW per circuit = 102.9kW per panel</a:t>
            </a:r>
          </a:p>
          <a:p>
            <a:pPr marL="285750" indent="-285750">
              <a:buFont typeface="Arial" panose="020B0604020202020204" pitchFamily="34" charset="0"/>
              <a:buChar char="•"/>
            </a:pPr>
            <a:endParaRPr lang="en-US" sz="2000" dirty="0">
              <a:solidFill>
                <a:srgbClr val="55555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240V 32Amp single phase delivery takes a single pole breaker = 42 circuits per panel</a:t>
            </a:r>
          </a:p>
          <a:p>
            <a:pPr marL="742950" lvl="1" indent="-285750">
              <a:buFont typeface="Arial" panose="020B0604020202020204" pitchFamily="34" charset="0"/>
              <a:buChar char="•"/>
            </a:pPr>
            <a:r>
              <a:rPr lang="en-US" sz="2000" dirty="0">
                <a:solidFill>
                  <a:srgbClr val="555555"/>
                </a:solidFill>
                <a:latin typeface="Arial" panose="020B0604020202020204" pitchFamily="34" charset="0"/>
                <a:cs typeface="Arial" panose="020B0604020202020204" pitchFamily="34" charset="0"/>
              </a:rPr>
              <a:t>7.3kW per circuit = 306.6kW per panel</a:t>
            </a:r>
          </a:p>
          <a:p>
            <a:endParaRPr lang="en-US" dirty="0"/>
          </a:p>
        </p:txBody>
      </p:sp>
      <p:pic>
        <p:nvPicPr>
          <p:cNvPr id="8" name="Picture 7" descr="A picture containing object, decker, engine, bus&#10;&#10;Description automatically generated">
            <a:extLst>
              <a:ext uri="{FF2B5EF4-FFF2-40B4-BE49-F238E27FC236}">
                <a16:creationId xmlns:a16="http://schemas.microsoft.com/office/drawing/2014/main" id="{62EE6B84-3901-4E74-9A78-4865B2153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121" y="1679060"/>
            <a:ext cx="2933700" cy="4191000"/>
          </a:xfrm>
          <a:prstGeom prst="rect">
            <a:avLst/>
          </a:prstGeom>
        </p:spPr>
      </p:pic>
    </p:spTree>
    <p:custDataLst>
      <p:tags r:id="rId1"/>
    </p:custDataLst>
    <p:extLst>
      <p:ext uri="{BB962C8B-B14F-4D97-AF65-F5344CB8AC3E}">
        <p14:creationId xmlns:p14="http://schemas.microsoft.com/office/powerpoint/2010/main" val="354182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429768" y="384048"/>
            <a:ext cx="9525000" cy="1087123"/>
          </a:xfrm>
        </p:spPr>
        <p:txBody>
          <a:bodyPr>
            <a:normAutofit/>
          </a:bodyPr>
          <a:lstStyle/>
          <a:p>
            <a:pPr eaLnBrk="1" hangingPunct="1"/>
            <a:r>
              <a:rPr lang="en-US" dirty="0"/>
              <a:t>Understanding How Greater Efficiency Helps Lower TCO </a:t>
            </a:r>
          </a:p>
        </p:txBody>
      </p:sp>
      <p:sp>
        <p:nvSpPr>
          <p:cNvPr id="284681" name="Text Box 9"/>
          <p:cNvSpPr txBox="1">
            <a:spLocks noChangeArrowheads="1"/>
          </p:cNvSpPr>
          <p:nvPr/>
        </p:nvSpPr>
        <p:spPr bwMode="auto">
          <a:xfrm>
            <a:off x="304800" y="1268861"/>
            <a:ext cx="81915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TCO for the power distribution system is determined by adding CAPEX, such as equipment purchase, installation and commissioning costs, and operational expenditures (OPEX), which include the cost of electricity to run both the UPS and the cooling equipment required to remove heat resulting from the normal operation of the UPS</a:t>
            </a:r>
          </a:p>
          <a:p>
            <a:pPr marL="285750" indent="-285750" eaLnBrk="1" hangingPunct="1">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Breaker panel density</a:t>
            </a:r>
          </a:p>
          <a:p>
            <a:pPr marL="285750" indent="-285750" eaLnBrk="1" hangingPunct="1">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Run higher density KW over the same copper wires</a:t>
            </a:r>
          </a:p>
          <a:p>
            <a:pPr marL="285750" indent="-285750" eaLnBrk="1" hangingPunct="1">
              <a:buFont typeface="Arial" panose="020B0604020202020204" pitchFamily="34" charset="0"/>
              <a:buChar char="•"/>
            </a:pPr>
            <a:endParaRPr lang="en-US" dirty="0">
              <a:solidFill>
                <a:srgbClr val="555555"/>
              </a:solidFill>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r>
              <a:rPr lang="en-US" dirty="0">
                <a:solidFill>
                  <a:srgbClr val="555555"/>
                </a:solidFill>
                <a:latin typeface="Arial" panose="020B0604020202020204" pitchFamily="34" charset="0"/>
                <a:cs typeface="Arial" panose="020B0604020202020204" pitchFamily="34" charset="0"/>
              </a:rPr>
              <a:t>415V system’s higher efficiency significantly lowers OPEX costs in the first year of service throughout the typical 15-year life span of power equipment</a:t>
            </a:r>
            <a:br>
              <a:rPr lang="en-US" dirty="0">
                <a:solidFill>
                  <a:srgbClr val="555555"/>
                </a:solidFill>
                <a:latin typeface="Arial" panose="020B0604020202020204" pitchFamily="34" charset="0"/>
                <a:cs typeface="Arial" panose="020B0604020202020204" pitchFamily="34" charset="0"/>
              </a:rPr>
            </a:br>
            <a:endParaRPr lang="en-US" dirty="0">
              <a:solidFill>
                <a:srgbClr val="555555"/>
              </a:solidFill>
              <a:latin typeface="Arial" panose="020B0604020202020204" pitchFamily="34" charset="0"/>
              <a:cs typeface="Arial" panose="020B0604020202020204" pitchFamily="34" charset="0"/>
            </a:endParaRPr>
          </a:p>
        </p:txBody>
      </p:sp>
      <p:pic>
        <p:nvPicPr>
          <p:cNvPr id="9220" name="Picture 12" desc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166" y="1371603"/>
            <a:ext cx="1786467" cy="1309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13" descr="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2405" y="2997200"/>
            <a:ext cx="1790700" cy="13398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14" descr="ind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705" y="4546601"/>
            <a:ext cx="1816100" cy="13652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79452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84681">
                                            <p:txEl>
                                              <p:pRg st="0" end="0"/>
                                            </p:txEl>
                                          </p:spTgt>
                                        </p:tgtEl>
                                        <p:attrNameLst>
                                          <p:attrName>style.visibility</p:attrName>
                                        </p:attrNameLst>
                                      </p:cBhvr>
                                      <p:to>
                                        <p:strVal val="visible"/>
                                      </p:to>
                                    </p:set>
                                    <p:animScale>
                                      <p:cBhvr>
                                        <p:cTn id="7" dur="1000" decel="50000" fill="hold">
                                          <p:stCondLst>
                                            <p:cond delay="0"/>
                                          </p:stCondLst>
                                        </p:cTn>
                                        <p:tgtEl>
                                          <p:spTgt spid="28468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4681">
                                            <p:txEl>
                                              <p:pRg st="0" end="0"/>
                                            </p:txEl>
                                          </p:spTgt>
                                        </p:tgtEl>
                                        <p:attrNameLst>
                                          <p:attrName>ppt_x</p:attrName>
                                          <p:attrName>ppt_y</p:attrName>
                                        </p:attrNameLst>
                                      </p:cBhvr>
                                    </p:animMotion>
                                    <p:animEffect transition="in" filter="fade">
                                      <p:cBhvr>
                                        <p:cTn id="9" dur="1000"/>
                                        <p:tgtEl>
                                          <p:spTgt spid="28468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84681">
                                            <p:txEl>
                                              <p:pRg st="2" end="2"/>
                                            </p:txEl>
                                          </p:spTgt>
                                        </p:tgtEl>
                                        <p:attrNameLst>
                                          <p:attrName>style.visibility</p:attrName>
                                        </p:attrNameLst>
                                      </p:cBhvr>
                                      <p:to>
                                        <p:strVal val="visible"/>
                                      </p:to>
                                    </p:set>
                                    <p:animScale>
                                      <p:cBhvr>
                                        <p:cTn id="14" dur="1000" decel="50000" fill="hold">
                                          <p:stCondLst>
                                            <p:cond delay="0"/>
                                          </p:stCondLst>
                                        </p:cTn>
                                        <p:tgtEl>
                                          <p:spTgt spid="28468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84681">
                                            <p:txEl>
                                              <p:pRg st="2" end="2"/>
                                            </p:txEl>
                                          </p:spTgt>
                                        </p:tgtEl>
                                        <p:attrNameLst>
                                          <p:attrName>ppt_x</p:attrName>
                                          <p:attrName>ppt_y</p:attrName>
                                        </p:attrNameLst>
                                      </p:cBhvr>
                                    </p:animMotion>
                                    <p:animEffect transition="in" filter="fade">
                                      <p:cBhvr>
                                        <p:cTn id="16" dur="1000"/>
                                        <p:tgtEl>
                                          <p:spTgt spid="28468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84681">
                                            <p:txEl>
                                              <p:pRg st="4" end="4"/>
                                            </p:txEl>
                                          </p:spTgt>
                                        </p:tgtEl>
                                        <p:attrNameLst>
                                          <p:attrName>style.visibility</p:attrName>
                                        </p:attrNameLst>
                                      </p:cBhvr>
                                      <p:to>
                                        <p:strVal val="visible"/>
                                      </p:to>
                                    </p:set>
                                    <p:animScale>
                                      <p:cBhvr>
                                        <p:cTn id="21" dur="1000" decel="50000" fill="hold">
                                          <p:stCondLst>
                                            <p:cond delay="0"/>
                                          </p:stCondLst>
                                        </p:cTn>
                                        <p:tgtEl>
                                          <p:spTgt spid="28468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84681">
                                            <p:txEl>
                                              <p:pRg st="4" end="4"/>
                                            </p:txEl>
                                          </p:spTgt>
                                        </p:tgtEl>
                                        <p:attrNameLst>
                                          <p:attrName>ppt_x</p:attrName>
                                          <p:attrName>ppt_y</p:attrName>
                                        </p:attrNameLst>
                                      </p:cBhvr>
                                    </p:animMotion>
                                    <p:animEffect transition="in" filter="fade">
                                      <p:cBhvr>
                                        <p:cTn id="23" dur="1000"/>
                                        <p:tgtEl>
                                          <p:spTgt spid="284681">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284681">
                                            <p:txEl>
                                              <p:pRg st="6" end="6"/>
                                            </p:txEl>
                                          </p:spTgt>
                                        </p:tgtEl>
                                        <p:attrNameLst>
                                          <p:attrName>style.visibility</p:attrName>
                                        </p:attrNameLst>
                                      </p:cBhvr>
                                      <p:to>
                                        <p:strVal val="visible"/>
                                      </p:to>
                                    </p:set>
                                    <p:animScale>
                                      <p:cBhvr>
                                        <p:cTn id="28" dur="1000" decel="50000" fill="hold">
                                          <p:stCondLst>
                                            <p:cond delay="0"/>
                                          </p:stCondLst>
                                        </p:cTn>
                                        <p:tgtEl>
                                          <p:spTgt spid="28468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84681">
                                            <p:txEl>
                                              <p:pRg st="6" end="6"/>
                                            </p:txEl>
                                          </p:spTgt>
                                        </p:tgtEl>
                                        <p:attrNameLst>
                                          <p:attrName>ppt_x</p:attrName>
                                          <p:attrName>ppt_y</p:attrName>
                                        </p:attrNameLst>
                                      </p:cBhvr>
                                    </p:animMotion>
                                    <p:animEffect transition="in" filter="fade">
                                      <p:cBhvr>
                                        <p:cTn id="30" dur="1000"/>
                                        <p:tgtEl>
                                          <p:spTgt spid="2846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633" y="1080465"/>
            <a:ext cx="8784691" cy="469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5"/>
          <p:cNvSpPr>
            <a:spLocks noGrp="1" noChangeArrowheads="1"/>
          </p:cNvSpPr>
          <p:nvPr>
            <p:ph type="title"/>
          </p:nvPr>
        </p:nvSpPr>
        <p:spPr>
          <a:xfrm>
            <a:off x="355600" y="388298"/>
            <a:ext cx="11698868" cy="1093788"/>
          </a:xfrm>
        </p:spPr>
        <p:txBody>
          <a:bodyPr/>
          <a:lstStyle/>
          <a:p>
            <a:pPr eaLnBrk="1" hangingPunct="1"/>
            <a:r>
              <a:rPr lang="en-US" sz="2700" dirty="0"/>
              <a:t>Illustrating TCO Savings with the /240V400V AC Power Distribution System</a:t>
            </a:r>
          </a:p>
        </p:txBody>
      </p:sp>
      <p:sp>
        <p:nvSpPr>
          <p:cNvPr id="7" name="Rectangle 6"/>
          <p:cNvSpPr>
            <a:spLocks noChangeArrowheads="1"/>
          </p:cNvSpPr>
          <p:nvPr/>
        </p:nvSpPr>
        <p:spPr bwMode="auto">
          <a:xfrm>
            <a:off x="355600" y="5630573"/>
            <a:ext cx="1183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400" dirty="0">
                <a:solidFill>
                  <a:srgbClr val="555555"/>
                </a:solidFill>
                <a:latin typeface="Calibri" pitchFamily="34" charset="0"/>
              </a:rPr>
              <a:t>15-year TCO (240V/415V AC Energy Saver Mode vs. 120V/208V AC double conversion mode)</a:t>
            </a:r>
            <a:endParaRPr lang="en-US" sz="2400" dirty="0">
              <a:solidFill>
                <a:srgbClr val="555555"/>
              </a:solidFill>
              <a:latin typeface="Calibri" pitchFamily="34" charset="0"/>
            </a:endParaRPr>
          </a:p>
        </p:txBody>
      </p:sp>
      <p:sp>
        <p:nvSpPr>
          <p:cNvPr id="2" name="Rectangle 1">
            <a:extLst>
              <a:ext uri="{FF2B5EF4-FFF2-40B4-BE49-F238E27FC236}">
                <a16:creationId xmlns:a16="http://schemas.microsoft.com/office/drawing/2014/main" id="{32B4FABD-8299-4475-8DDA-6ADE4CBBB675}"/>
              </a:ext>
            </a:extLst>
          </p:cNvPr>
          <p:cNvSpPr/>
          <p:nvPr/>
        </p:nvSpPr>
        <p:spPr>
          <a:xfrm>
            <a:off x="8283417" y="4428159"/>
            <a:ext cx="482885" cy="164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347EA6-6525-433C-9274-241B0FDBB8CA}"/>
              </a:ext>
            </a:extLst>
          </p:cNvPr>
          <p:cNvSpPr txBox="1"/>
          <p:nvPr/>
        </p:nvSpPr>
        <p:spPr>
          <a:xfrm>
            <a:off x="8283417" y="4345969"/>
            <a:ext cx="904126" cy="307777"/>
          </a:xfrm>
          <a:prstGeom prst="rect">
            <a:avLst/>
          </a:prstGeom>
          <a:noFill/>
        </p:spPr>
        <p:txBody>
          <a:bodyPr wrap="square" rtlCol="0">
            <a:spAutoFit/>
          </a:bodyPr>
          <a:lstStyle/>
          <a:p>
            <a:r>
              <a:rPr lang="en-US" sz="1400" b="1" dirty="0"/>
              <a:t>208V</a:t>
            </a:r>
          </a:p>
        </p:txBody>
      </p:sp>
      <p:sp>
        <p:nvSpPr>
          <p:cNvPr id="4" name="Rectangle 3">
            <a:extLst>
              <a:ext uri="{FF2B5EF4-FFF2-40B4-BE49-F238E27FC236}">
                <a16:creationId xmlns:a16="http://schemas.microsoft.com/office/drawing/2014/main" id="{D7B0AD99-B550-4A99-8A57-F40C83CD9422}"/>
              </a:ext>
            </a:extLst>
          </p:cNvPr>
          <p:cNvSpPr/>
          <p:nvPr/>
        </p:nvSpPr>
        <p:spPr>
          <a:xfrm>
            <a:off x="8305650" y="4176555"/>
            <a:ext cx="482885" cy="1954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DEAF03-25CD-49BB-8FFA-82EEB0A05DB7}"/>
              </a:ext>
            </a:extLst>
          </p:cNvPr>
          <p:cNvSpPr txBox="1"/>
          <p:nvPr/>
        </p:nvSpPr>
        <p:spPr>
          <a:xfrm>
            <a:off x="8283417" y="4120384"/>
            <a:ext cx="904126" cy="307777"/>
          </a:xfrm>
          <a:prstGeom prst="rect">
            <a:avLst/>
          </a:prstGeom>
          <a:noFill/>
        </p:spPr>
        <p:txBody>
          <a:bodyPr wrap="square" rtlCol="0">
            <a:spAutoFit/>
          </a:bodyPr>
          <a:lstStyle/>
          <a:p>
            <a:r>
              <a:rPr lang="en-US" sz="1400" b="1" dirty="0"/>
              <a:t>415V</a:t>
            </a:r>
          </a:p>
        </p:txBody>
      </p:sp>
    </p:spTree>
    <p:extLst>
      <p:ext uri="{BB962C8B-B14F-4D97-AF65-F5344CB8AC3E}">
        <p14:creationId xmlns:p14="http://schemas.microsoft.com/office/powerpoint/2010/main" val="1709054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PI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AB950E784B3E4A89758C910520BC88" ma:contentTypeVersion="2" ma:contentTypeDescription="Create a new document." ma:contentTypeScope="" ma:versionID="f9e173b2d36e83531ac378464bd64bd8">
  <xsd:schema xmlns:xsd="http://www.w3.org/2001/XMLSchema" xmlns:xs="http://www.w3.org/2001/XMLSchema" xmlns:p="http://schemas.microsoft.com/office/2006/metadata/properties" xmlns:ns1="http://schemas.microsoft.com/sharepoint/v3" targetNamespace="http://schemas.microsoft.com/office/2006/metadata/properties" ma:root="true" ma:fieldsID="2f082ff1a6411e961a56d137b08bb6e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99BB6-0513-4927-9812-B3D928E27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B14447-C63A-41C4-98E8-FF2EB4D0C640}">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1536B6E-D28F-4F8D-A36A-5CD6E8B90C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5092</TotalTime>
  <Words>844</Words>
  <Application>Microsoft Office PowerPoint</Application>
  <PresentationFormat>Widescreen</PresentationFormat>
  <Paragraphs>118</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Articulate</vt:lpstr>
      <vt:lpstr>Calibri</vt:lpstr>
      <vt:lpstr>Calibri Light</vt:lpstr>
      <vt:lpstr>Wingdings</vt:lpstr>
      <vt:lpstr>CPI Template</vt:lpstr>
      <vt:lpstr>PowerPoint Presentation</vt:lpstr>
      <vt:lpstr>Agenda</vt:lpstr>
      <vt:lpstr>The Traditional US Data Center Power System</vt:lpstr>
      <vt:lpstr>One-line Diagram: Standard Power Distribution System in North America</vt:lpstr>
      <vt:lpstr>The 415V AC Power System</vt:lpstr>
      <vt:lpstr>alternative power distribution system for North American data centers</vt:lpstr>
      <vt:lpstr>Breaker Panel Saving</vt:lpstr>
      <vt:lpstr>Understanding How Greater Efficiency Helps Lower TCO </vt:lpstr>
      <vt:lpstr>Illustrating TCO Savings with the /240V400V AC Power Distribution System</vt:lpstr>
      <vt:lpstr>415V 3-Phase Rack Power Distribution</vt:lpstr>
      <vt:lpstr>120V/208V versus 240V/415V Rackmount PDUs : KW Rating</vt:lpstr>
      <vt:lpstr>240V/415V Cabinet PDU Details : eConnect</vt:lpstr>
      <vt:lpstr>Conclusion</vt:lpstr>
      <vt:lpstr>PowerPoint Presentation</vt:lpstr>
      <vt:lpstr>PowerPoint Presentation</vt:lpstr>
    </vt:vector>
  </TitlesOfParts>
  <Company>Chatsworth Products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CPI</dc:creator>
  <cp:keywords>CPI Corporate PowerPoint</cp:keywords>
  <cp:lastModifiedBy>Matt Burkle</cp:lastModifiedBy>
  <cp:revision>147</cp:revision>
  <dcterms:created xsi:type="dcterms:W3CDTF">2017-03-16T15:09:38Z</dcterms:created>
  <dcterms:modified xsi:type="dcterms:W3CDTF">2021-08-19T18:48:30Z</dcterms:modified>
  <cp:category>CPI Corporate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0x01010065AB950E784B3E4A89758C910520BC88</vt:lpwstr>
  </property>
  <property fmtid="{D5CDD505-2E9C-101B-9397-08002B2CF9AE}" pid="3" name="ArticulateGUID">
    <vt:lpwstr>CD9C4F3E-F4B8-459F-AE8D-6F19D830225B</vt:lpwstr>
  </property>
  <property fmtid="{D5CDD505-2E9C-101B-9397-08002B2CF9AE}" pid="4" name="ArticulatePath">
    <vt:lpwstr>1568902489_CPI_CORPORATE_TEMPLATE_2019_WIDESCREEN.en-US</vt:lpwstr>
  </property>
</Properties>
</file>